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5" r:id="rId1"/>
    <p:sldMasterId id="2147483713" r:id="rId2"/>
  </p:sldMasterIdLst>
  <p:notesMasterIdLst>
    <p:notesMasterId r:id="rId12"/>
  </p:notesMasterIdLst>
  <p:handoutMasterIdLst>
    <p:handoutMasterId r:id="rId13"/>
  </p:handoutMasterIdLst>
  <p:sldIdLst>
    <p:sldId id="327" r:id="rId3"/>
    <p:sldId id="420" r:id="rId4"/>
    <p:sldId id="415" r:id="rId5"/>
    <p:sldId id="416" r:id="rId6"/>
    <p:sldId id="417" r:id="rId7"/>
    <p:sldId id="418" r:id="rId8"/>
    <p:sldId id="422" r:id="rId9"/>
    <p:sldId id="424" r:id="rId10"/>
    <p:sldId id="425" r:id="rId11"/>
  </p:sldIdLst>
  <p:sldSz cx="9144000" cy="6858000" type="screen4x3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B9631B5-78F2-41C9-869B-9F39066F8104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16" autoAdjust="0"/>
  </p:normalViewPr>
  <p:slideViewPr>
    <p:cSldViewPr snapToGrid="0">
      <p:cViewPr>
        <p:scale>
          <a:sx n="85" d="100"/>
          <a:sy n="85" d="100"/>
        </p:scale>
        <p:origin x="-2368" y="-1960"/>
      </p:cViewPr>
      <p:guideLst>
        <p:guide orient="horz" pos="2160"/>
        <p:guide orient="horz" pos="371"/>
        <p:guide orient="horz" pos="3792"/>
        <p:guide pos="2880"/>
        <p:guide pos="1019"/>
        <p:guide pos="4903"/>
        <p:guide pos="354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-3864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tags" Target="tags/tag1.xml"/><Relationship Id="rId16" Type="http://schemas.openxmlformats.org/officeDocument/2006/relationships/commentAuthors" Target="commentAuthor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/>
              <a:t>12/3/14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6F0DB-E055-41D0-9102-627A646E4242}" type="datetimeFigureOut">
              <a:rPr lang="en-US" smtClean="0"/>
              <a:t>12/3/14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47800" y="609600"/>
            <a:ext cx="3962400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FBC3A-A12C-40F9-BB8D-BC30C7901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  <a:cs typeface="ＭＳ Ｐゴシック" charset="0"/>
              </a:rPr>
              <a:t>VMware believes that IT organizations need to move to a software-defined approach to cost-effectively and competitively serve internal and external customers. 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  <a:cs typeface="ＭＳ Ｐゴシック" charset="0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  <a:cs typeface="ＭＳ Ｐゴシック" charset="0"/>
              </a:rPr>
              <a:t>I would like to give you a brief overview of VMware’s strategy for helping IT organizations become more efficient and responsive, and what this means to you and your business.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DD5F1C-FBA1-486A-BD6D-82900FD35AA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54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endParaRPr lang="en-US" sz="1000" dirty="0" smtClean="0"/>
          </a:p>
          <a:p>
            <a:pPr lvl="0"/>
            <a:r>
              <a:rPr lang="en-US" sz="1000" dirty="0" smtClean="0"/>
              <a:t>The</a:t>
            </a:r>
            <a:r>
              <a:rPr lang="en-US" sz="1000" baseline="0" dirty="0" smtClean="0"/>
              <a:t> Software-Defined Datacenter has 4 key components:</a:t>
            </a:r>
          </a:p>
          <a:p>
            <a:pPr lvl="0"/>
            <a:endParaRPr lang="en-US" sz="1000" baseline="0" dirty="0" smtClean="0"/>
          </a:p>
          <a:p>
            <a:pPr marL="171450" lvl="0" indent="-171450">
              <a:buFontTx/>
              <a:buChar char="-"/>
            </a:pPr>
            <a:r>
              <a:rPr lang="en-US" sz="1000" baseline="0" dirty="0" smtClean="0"/>
              <a:t>Virtualization of compute for all applications</a:t>
            </a:r>
          </a:p>
          <a:p>
            <a:pPr marL="171450" lvl="0" indent="-171450">
              <a:buFontTx/>
              <a:buChar char="-"/>
            </a:pPr>
            <a:r>
              <a:rPr lang="en-US" sz="1000" baseline="0" dirty="0" smtClean="0"/>
              <a:t>Virtualize network</a:t>
            </a:r>
          </a:p>
          <a:p>
            <a:pPr marL="171450" lvl="0" indent="-171450">
              <a:buFontTx/>
              <a:buChar char="-"/>
            </a:pPr>
            <a:r>
              <a:rPr lang="en-US" sz="1000" baseline="0" dirty="0" smtClean="0"/>
              <a:t>Management for automation</a:t>
            </a:r>
          </a:p>
          <a:p>
            <a:pPr marL="171450" lvl="0" indent="-171450">
              <a:buFontTx/>
              <a:buChar char="-"/>
            </a:pPr>
            <a:r>
              <a:rPr lang="en-US" sz="1000" baseline="0" dirty="0" smtClean="0"/>
              <a:t>And finally – the last leg of the stool – storage</a:t>
            </a:r>
            <a:endParaRPr lang="en-US" sz="1000" dirty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105" indent="-280810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3239" indent="-224647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2535" indent="-224647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1830" indent="-224647" algn="ctr" eaLnBrk="0" hangingPunct="0"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1126" indent="-224647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0422" indent="-224647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69717" indent="-224647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9012" indent="-224647" algn="ctr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spcAft>
                <a:spcPct val="0"/>
              </a:spcAft>
            </a:pPr>
            <a:fld id="{4A9106F7-8D2E-4ED9-89EF-A0A6A8EF9681}" type="slidenum">
              <a:rPr lang="en-US" altLang="en-US" sz="1200">
                <a:solidFill>
                  <a:srgbClr val="000000"/>
                </a:solidFill>
                <a:latin typeface="Calibri" pitchFamily="34" charset="0"/>
              </a:rPr>
              <a:pPr algn="r">
                <a:spcAft>
                  <a:spcPct val="0"/>
                </a:spcAft>
              </a:pPr>
              <a:t>2</a:t>
            </a:fld>
            <a:endParaRPr lang="en-US" altLang="en-US" sz="120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21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573024"/>
            <a:ext cx="9144000" cy="6284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26720"/>
            <a:ext cx="6858000" cy="10972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600200"/>
            <a:ext cx="6858000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2743200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 smtClean="0"/>
              <a:t>Click to add presenter’s name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081068"/>
            <a:ext cx="2743200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 smtClean="0"/>
              <a:t>Click to add date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312819" y="6074829"/>
            <a:ext cx="1373087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913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3931920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1371600"/>
            <a:ext cx="3931920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68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3931920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57400"/>
            <a:ext cx="3931920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371600"/>
            <a:ext cx="3931920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057400"/>
            <a:ext cx="3931920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06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36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219200"/>
            <a:ext cx="8229600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56201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0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5943600" cy="464819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3200" y="1371600"/>
            <a:ext cx="2133600" cy="4648199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41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9144000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953000"/>
            <a:ext cx="82296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99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4504872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36" y="4953000"/>
            <a:ext cx="35814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39128" y="1371600"/>
            <a:ext cx="4504872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5105400" y="4953000"/>
            <a:ext cx="35814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743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2971800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953000"/>
            <a:ext cx="20574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3086100" y="1371600"/>
            <a:ext cx="2971800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3543300" y="4953000"/>
            <a:ext cx="20574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6172200" y="1371600"/>
            <a:ext cx="2971800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29400" y="4953000"/>
            <a:ext cx="20574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4652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ustom Section Header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ltGray">
          <a:xfrm>
            <a:off x="0" y="0"/>
            <a:ext cx="9154736" cy="6867797"/>
            <a:chOff x="0" y="0"/>
            <a:chExt cx="9154736" cy="686779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0" y="0"/>
              <a:ext cx="6409944" cy="686779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3457935" y="856"/>
              <a:ext cx="5696801" cy="3154680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 bwMode="ltGray">
            <a:xfrm>
              <a:off x="448524" y="6446044"/>
              <a:ext cx="1099793" cy="173355"/>
              <a:chOff x="-84138" y="5622925"/>
              <a:chExt cx="4330701" cy="682626"/>
            </a:xfrm>
          </p:grpSpPr>
          <p:sp>
            <p:nvSpPr>
              <p:cNvPr id="6" name="Freeform 6"/>
              <p:cNvSpPr>
                <a:spLocks/>
              </p:cNvSpPr>
              <p:nvPr/>
            </p:nvSpPr>
            <p:spPr bwMode="ltGray">
              <a:xfrm>
                <a:off x="1589088" y="5649913"/>
                <a:ext cx="914400" cy="647700"/>
              </a:xfrm>
              <a:custGeom>
                <a:avLst/>
                <a:gdLst>
                  <a:gd name="T0" fmla="*/ 52 w 243"/>
                  <a:gd name="T1" fmla="*/ 159 h 170"/>
                  <a:gd name="T2" fmla="*/ 2 w 243"/>
                  <a:gd name="T3" fmla="*/ 19 h 170"/>
                  <a:gd name="T4" fmla="*/ 0 w 243"/>
                  <a:gd name="T5" fmla="*/ 12 h 170"/>
                  <a:gd name="T6" fmla="*/ 13 w 243"/>
                  <a:gd name="T7" fmla="*/ 0 h 170"/>
                  <a:gd name="T8" fmla="*/ 25 w 243"/>
                  <a:gd name="T9" fmla="*/ 11 h 170"/>
                  <a:gd name="T10" fmla="*/ 67 w 243"/>
                  <a:gd name="T11" fmla="*/ 131 h 170"/>
                  <a:gd name="T12" fmla="*/ 109 w 243"/>
                  <a:gd name="T13" fmla="*/ 10 h 170"/>
                  <a:gd name="T14" fmla="*/ 121 w 243"/>
                  <a:gd name="T15" fmla="*/ 0 h 170"/>
                  <a:gd name="T16" fmla="*/ 122 w 243"/>
                  <a:gd name="T17" fmla="*/ 0 h 170"/>
                  <a:gd name="T18" fmla="*/ 135 w 243"/>
                  <a:gd name="T19" fmla="*/ 10 h 170"/>
                  <a:gd name="T20" fmla="*/ 177 w 243"/>
                  <a:gd name="T21" fmla="*/ 131 h 170"/>
                  <a:gd name="T22" fmla="*/ 219 w 243"/>
                  <a:gd name="T23" fmla="*/ 10 h 170"/>
                  <a:gd name="T24" fmla="*/ 231 w 243"/>
                  <a:gd name="T25" fmla="*/ 0 h 170"/>
                  <a:gd name="T26" fmla="*/ 243 w 243"/>
                  <a:gd name="T27" fmla="*/ 12 h 170"/>
                  <a:gd name="T28" fmla="*/ 241 w 243"/>
                  <a:gd name="T29" fmla="*/ 19 h 170"/>
                  <a:gd name="T30" fmla="*/ 191 w 243"/>
                  <a:gd name="T31" fmla="*/ 159 h 170"/>
                  <a:gd name="T32" fmla="*/ 177 w 243"/>
                  <a:gd name="T33" fmla="*/ 170 h 170"/>
                  <a:gd name="T34" fmla="*/ 176 w 243"/>
                  <a:gd name="T35" fmla="*/ 170 h 170"/>
                  <a:gd name="T36" fmla="*/ 163 w 243"/>
                  <a:gd name="T37" fmla="*/ 159 h 170"/>
                  <a:gd name="T38" fmla="*/ 122 w 243"/>
                  <a:gd name="T39" fmla="*/ 40 h 170"/>
                  <a:gd name="T40" fmla="*/ 80 w 243"/>
                  <a:gd name="T41" fmla="*/ 159 h 170"/>
                  <a:gd name="T42" fmla="*/ 66 w 243"/>
                  <a:gd name="T43" fmla="*/ 170 h 170"/>
                  <a:gd name="T44" fmla="*/ 66 w 243"/>
                  <a:gd name="T45" fmla="*/ 170 h 170"/>
                  <a:gd name="T46" fmla="*/ 52 w 243"/>
                  <a:gd name="T47" fmla="*/ 15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3" h="170">
                    <a:moveTo>
                      <a:pt x="52" y="159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1" y="17"/>
                      <a:pt x="0" y="14"/>
                      <a:pt x="0" y="12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19" y="0"/>
                      <a:pt x="23" y="4"/>
                      <a:pt x="25" y="11"/>
                    </a:cubicBezTo>
                    <a:cubicBezTo>
                      <a:pt x="67" y="131"/>
                      <a:pt x="67" y="131"/>
                      <a:pt x="67" y="131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11" y="4"/>
                      <a:pt x="114" y="0"/>
                      <a:pt x="121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9" y="0"/>
                      <a:pt x="133" y="4"/>
                      <a:pt x="135" y="10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19" y="10"/>
                      <a:pt x="219" y="10"/>
                      <a:pt x="219" y="10"/>
                    </a:cubicBezTo>
                    <a:cubicBezTo>
                      <a:pt x="221" y="5"/>
                      <a:pt x="224" y="0"/>
                      <a:pt x="231" y="0"/>
                    </a:cubicBezTo>
                    <a:cubicBezTo>
                      <a:pt x="238" y="0"/>
                      <a:pt x="243" y="6"/>
                      <a:pt x="243" y="12"/>
                    </a:cubicBezTo>
                    <a:cubicBezTo>
                      <a:pt x="243" y="14"/>
                      <a:pt x="242" y="17"/>
                      <a:pt x="241" y="19"/>
                    </a:cubicBezTo>
                    <a:cubicBezTo>
                      <a:pt x="191" y="159"/>
                      <a:pt x="191" y="159"/>
                      <a:pt x="191" y="159"/>
                    </a:cubicBezTo>
                    <a:cubicBezTo>
                      <a:pt x="188" y="166"/>
                      <a:pt x="183" y="170"/>
                      <a:pt x="177" y="170"/>
                    </a:cubicBezTo>
                    <a:cubicBezTo>
                      <a:pt x="176" y="170"/>
                      <a:pt x="176" y="170"/>
                      <a:pt x="176" y="170"/>
                    </a:cubicBezTo>
                    <a:cubicBezTo>
                      <a:pt x="170" y="170"/>
                      <a:pt x="165" y="166"/>
                      <a:pt x="163" y="159"/>
                    </a:cubicBezTo>
                    <a:cubicBezTo>
                      <a:pt x="122" y="40"/>
                      <a:pt x="122" y="40"/>
                      <a:pt x="122" y="40"/>
                    </a:cubicBezTo>
                    <a:cubicBezTo>
                      <a:pt x="80" y="159"/>
                      <a:pt x="80" y="159"/>
                      <a:pt x="80" y="159"/>
                    </a:cubicBezTo>
                    <a:cubicBezTo>
                      <a:pt x="78" y="166"/>
                      <a:pt x="73" y="170"/>
                      <a:pt x="66" y="170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0" y="170"/>
                      <a:pt x="55" y="166"/>
                      <a:pt x="52" y="159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/>
              <p:cNvSpPr>
                <a:spLocks/>
              </p:cNvSpPr>
              <p:nvPr/>
            </p:nvSpPr>
            <p:spPr bwMode="ltGray">
              <a:xfrm>
                <a:off x="3163888" y="5649913"/>
                <a:ext cx="354013" cy="647700"/>
              </a:xfrm>
              <a:custGeom>
                <a:avLst/>
                <a:gdLst>
                  <a:gd name="T0" fmla="*/ 0 w 94"/>
                  <a:gd name="T1" fmla="*/ 13 h 170"/>
                  <a:gd name="T2" fmla="*/ 12 w 94"/>
                  <a:gd name="T3" fmla="*/ 0 h 170"/>
                  <a:gd name="T4" fmla="*/ 24 w 94"/>
                  <a:gd name="T5" fmla="*/ 13 h 170"/>
                  <a:gd name="T6" fmla="*/ 24 w 94"/>
                  <a:gd name="T7" fmla="*/ 41 h 170"/>
                  <a:gd name="T8" fmla="*/ 82 w 94"/>
                  <a:gd name="T9" fmla="*/ 0 h 170"/>
                  <a:gd name="T10" fmla="*/ 94 w 94"/>
                  <a:gd name="T11" fmla="*/ 13 h 170"/>
                  <a:gd name="T12" fmla="*/ 83 w 94"/>
                  <a:gd name="T13" fmla="*/ 25 h 170"/>
                  <a:gd name="T14" fmla="*/ 24 w 94"/>
                  <a:gd name="T15" fmla="*/ 101 h 170"/>
                  <a:gd name="T16" fmla="*/ 24 w 94"/>
                  <a:gd name="T17" fmla="*/ 157 h 170"/>
                  <a:gd name="T18" fmla="*/ 12 w 94"/>
                  <a:gd name="T19" fmla="*/ 170 h 170"/>
                  <a:gd name="T20" fmla="*/ 0 w 94"/>
                  <a:gd name="T21" fmla="*/ 157 h 170"/>
                  <a:gd name="T22" fmla="*/ 0 w 94"/>
                  <a:gd name="T23" fmla="*/ 13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170">
                    <a:moveTo>
                      <a:pt x="0" y="13"/>
                    </a:moveTo>
                    <a:cubicBezTo>
                      <a:pt x="0" y="6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37" y="13"/>
                      <a:pt x="64" y="0"/>
                      <a:pt x="82" y="0"/>
                    </a:cubicBezTo>
                    <a:cubicBezTo>
                      <a:pt x="89" y="0"/>
                      <a:pt x="94" y="6"/>
                      <a:pt x="94" y="13"/>
                    </a:cubicBezTo>
                    <a:cubicBezTo>
                      <a:pt x="94" y="20"/>
                      <a:pt x="89" y="24"/>
                      <a:pt x="83" y="25"/>
                    </a:cubicBezTo>
                    <a:cubicBezTo>
                      <a:pt x="51" y="29"/>
                      <a:pt x="24" y="53"/>
                      <a:pt x="24" y="101"/>
                    </a:cubicBezTo>
                    <a:cubicBezTo>
                      <a:pt x="24" y="157"/>
                      <a:pt x="24" y="157"/>
                      <a:pt x="24" y="157"/>
                    </a:cubicBezTo>
                    <a:cubicBezTo>
                      <a:pt x="24" y="164"/>
                      <a:pt x="19" y="170"/>
                      <a:pt x="12" y="170"/>
                    </a:cubicBezTo>
                    <a:cubicBezTo>
                      <a:pt x="5" y="170"/>
                      <a:pt x="0" y="164"/>
                      <a:pt x="0" y="157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8"/>
              <p:cNvSpPr>
                <a:spLocks noEditPoints="1"/>
              </p:cNvSpPr>
              <p:nvPr/>
            </p:nvSpPr>
            <p:spPr bwMode="ltGray">
              <a:xfrm>
                <a:off x="3509963" y="5649913"/>
                <a:ext cx="579438" cy="655638"/>
              </a:xfrm>
              <a:custGeom>
                <a:avLst/>
                <a:gdLst>
                  <a:gd name="T0" fmla="*/ 129 w 154"/>
                  <a:gd name="T1" fmla="*/ 76 h 172"/>
                  <a:gd name="T2" fmla="*/ 77 w 154"/>
                  <a:gd name="T3" fmla="*/ 21 h 172"/>
                  <a:gd name="T4" fmla="*/ 25 w 154"/>
                  <a:gd name="T5" fmla="*/ 76 h 172"/>
                  <a:gd name="T6" fmla="*/ 129 w 154"/>
                  <a:gd name="T7" fmla="*/ 76 h 172"/>
                  <a:gd name="T8" fmla="*/ 81 w 154"/>
                  <a:gd name="T9" fmla="*/ 172 h 172"/>
                  <a:gd name="T10" fmla="*/ 0 w 154"/>
                  <a:gd name="T11" fmla="*/ 86 h 172"/>
                  <a:gd name="T12" fmla="*/ 0 w 154"/>
                  <a:gd name="T13" fmla="*/ 85 h 172"/>
                  <a:gd name="T14" fmla="*/ 78 w 154"/>
                  <a:gd name="T15" fmla="*/ 0 h 172"/>
                  <a:gd name="T16" fmla="*/ 154 w 154"/>
                  <a:gd name="T17" fmla="*/ 83 h 172"/>
                  <a:gd name="T18" fmla="*/ 142 w 154"/>
                  <a:gd name="T19" fmla="*/ 95 h 172"/>
                  <a:gd name="T20" fmla="*/ 25 w 154"/>
                  <a:gd name="T21" fmla="*/ 95 h 172"/>
                  <a:gd name="T22" fmla="*/ 82 w 154"/>
                  <a:gd name="T23" fmla="*/ 150 h 172"/>
                  <a:gd name="T24" fmla="*/ 129 w 154"/>
                  <a:gd name="T25" fmla="*/ 131 h 172"/>
                  <a:gd name="T26" fmla="*/ 136 w 154"/>
                  <a:gd name="T27" fmla="*/ 128 h 172"/>
                  <a:gd name="T28" fmla="*/ 146 w 154"/>
                  <a:gd name="T29" fmla="*/ 139 h 172"/>
                  <a:gd name="T30" fmla="*/ 142 w 154"/>
                  <a:gd name="T31" fmla="*/ 147 h 172"/>
                  <a:gd name="T32" fmla="*/ 81 w 154"/>
                  <a:gd name="T33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4" h="172">
                    <a:moveTo>
                      <a:pt x="129" y="76"/>
                    </a:moveTo>
                    <a:cubicBezTo>
                      <a:pt x="127" y="47"/>
                      <a:pt x="110" y="21"/>
                      <a:pt x="77" y="21"/>
                    </a:cubicBezTo>
                    <a:cubicBezTo>
                      <a:pt x="49" y="21"/>
                      <a:pt x="28" y="44"/>
                      <a:pt x="25" y="76"/>
                    </a:cubicBezTo>
                    <a:lnTo>
                      <a:pt x="129" y="76"/>
                    </a:lnTo>
                    <a:close/>
                    <a:moveTo>
                      <a:pt x="81" y="172"/>
                    </a:moveTo>
                    <a:cubicBezTo>
                      <a:pt x="36" y="172"/>
                      <a:pt x="0" y="137"/>
                      <a:pt x="0" y="86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38"/>
                      <a:pt x="33" y="0"/>
                      <a:pt x="78" y="0"/>
                    </a:cubicBezTo>
                    <a:cubicBezTo>
                      <a:pt x="126" y="0"/>
                      <a:pt x="154" y="40"/>
                      <a:pt x="154" y="83"/>
                    </a:cubicBezTo>
                    <a:cubicBezTo>
                      <a:pt x="154" y="90"/>
                      <a:pt x="148" y="95"/>
                      <a:pt x="142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8" y="130"/>
                      <a:pt x="53" y="150"/>
                      <a:pt x="82" y="150"/>
                    </a:cubicBezTo>
                    <a:cubicBezTo>
                      <a:pt x="102" y="150"/>
                      <a:pt x="117" y="142"/>
                      <a:pt x="129" y="131"/>
                    </a:cubicBezTo>
                    <a:cubicBezTo>
                      <a:pt x="131" y="130"/>
                      <a:pt x="133" y="128"/>
                      <a:pt x="136" y="128"/>
                    </a:cubicBezTo>
                    <a:cubicBezTo>
                      <a:pt x="142" y="128"/>
                      <a:pt x="146" y="133"/>
                      <a:pt x="146" y="139"/>
                    </a:cubicBezTo>
                    <a:cubicBezTo>
                      <a:pt x="146" y="142"/>
                      <a:pt x="145" y="145"/>
                      <a:pt x="142" y="147"/>
                    </a:cubicBezTo>
                    <a:cubicBezTo>
                      <a:pt x="127" y="162"/>
                      <a:pt x="109" y="172"/>
                      <a:pt x="81" y="172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9"/>
              <p:cNvSpPr>
                <a:spLocks noEditPoints="1"/>
              </p:cNvSpPr>
              <p:nvPr/>
            </p:nvSpPr>
            <p:spPr bwMode="ltGray">
              <a:xfrm>
                <a:off x="2503488" y="5649913"/>
                <a:ext cx="547688" cy="655638"/>
              </a:xfrm>
              <a:custGeom>
                <a:avLst/>
                <a:gdLst>
                  <a:gd name="T0" fmla="*/ 122 w 146"/>
                  <a:gd name="T1" fmla="*/ 107 h 172"/>
                  <a:gd name="T2" fmla="*/ 122 w 146"/>
                  <a:gd name="T3" fmla="*/ 91 h 172"/>
                  <a:gd name="T4" fmla="*/ 74 w 146"/>
                  <a:gd name="T5" fmla="*/ 84 h 172"/>
                  <a:gd name="T6" fmla="*/ 25 w 146"/>
                  <a:gd name="T7" fmla="*/ 118 h 172"/>
                  <a:gd name="T8" fmla="*/ 25 w 146"/>
                  <a:gd name="T9" fmla="*/ 119 h 172"/>
                  <a:gd name="T10" fmla="*/ 67 w 146"/>
                  <a:gd name="T11" fmla="*/ 152 h 172"/>
                  <a:gd name="T12" fmla="*/ 122 w 146"/>
                  <a:gd name="T13" fmla="*/ 107 h 172"/>
                  <a:gd name="T14" fmla="*/ 0 w 146"/>
                  <a:gd name="T15" fmla="*/ 120 h 172"/>
                  <a:gd name="T16" fmla="*/ 0 w 146"/>
                  <a:gd name="T17" fmla="*/ 119 h 172"/>
                  <a:gd name="T18" fmla="*/ 71 w 146"/>
                  <a:gd name="T19" fmla="*/ 66 h 172"/>
                  <a:gd name="T20" fmla="*/ 122 w 146"/>
                  <a:gd name="T21" fmla="*/ 73 h 172"/>
                  <a:gd name="T22" fmla="*/ 122 w 146"/>
                  <a:gd name="T23" fmla="*/ 67 h 172"/>
                  <a:gd name="T24" fmla="*/ 73 w 146"/>
                  <a:gd name="T25" fmla="*/ 22 h 172"/>
                  <a:gd name="T26" fmla="*/ 34 w 146"/>
                  <a:gd name="T27" fmla="*/ 30 h 172"/>
                  <a:gd name="T28" fmla="*/ 30 w 146"/>
                  <a:gd name="T29" fmla="*/ 31 h 172"/>
                  <a:gd name="T30" fmla="*/ 19 w 146"/>
                  <a:gd name="T31" fmla="*/ 20 h 172"/>
                  <a:gd name="T32" fmla="*/ 26 w 146"/>
                  <a:gd name="T33" fmla="*/ 10 h 172"/>
                  <a:gd name="T34" fmla="*/ 75 w 146"/>
                  <a:gd name="T35" fmla="*/ 0 h 172"/>
                  <a:gd name="T36" fmla="*/ 129 w 146"/>
                  <a:gd name="T37" fmla="*/ 19 h 172"/>
                  <a:gd name="T38" fmla="*/ 146 w 146"/>
                  <a:gd name="T39" fmla="*/ 67 h 172"/>
                  <a:gd name="T40" fmla="*/ 146 w 146"/>
                  <a:gd name="T41" fmla="*/ 158 h 172"/>
                  <a:gd name="T42" fmla="*/ 134 w 146"/>
                  <a:gd name="T43" fmla="*/ 170 h 172"/>
                  <a:gd name="T44" fmla="*/ 122 w 146"/>
                  <a:gd name="T45" fmla="*/ 159 h 172"/>
                  <a:gd name="T46" fmla="*/ 122 w 146"/>
                  <a:gd name="T47" fmla="*/ 143 h 172"/>
                  <a:gd name="T48" fmla="*/ 62 w 146"/>
                  <a:gd name="T49" fmla="*/ 172 h 172"/>
                  <a:gd name="T50" fmla="*/ 0 w 146"/>
                  <a:gd name="T51" fmla="*/ 12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6" h="172">
                    <a:moveTo>
                      <a:pt x="122" y="107"/>
                    </a:moveTo>
                    <a:cubicBezTo>
                      <a:pt x="122" y="91"/>
                      <a:pt x="122" y="91"/>
                      <a:pt x="122" y="91"/>
                    </a:cubicBezTo>
                    <a:cubicBezTo>
                      <a:pt x="110" y="88"/>
                      <a:pt x="94" y="84"/>
                      <a:pt x="74" y="84"/>
                    </a:cubicBezTo>
                    <a:cubicBezTo>
                      <a:pt x="43" y="84"/>
                      <a:pt x="25" y="98"/>
                      <a:pt x="25" y="118"/>
                    </a:cubicBezTo>
                    <a:cubicBezTo>
                      <a:pt x="25" y="119"/>
                      <a:pt x="25" y="119"/>
                      <a:pt x="25" y="119"/>
                    </a:cubicBezTo>
                    <a:cubicBezTo>
                      <a:pt x="25" y="140"/>
                      <a:pt x="45" y="152"/>
                      <a:pt x="67" y="152"/>
                    </a:cubicBezTo>
                    <a:cubicBezTo>
                      <a:pt x="97" y="152"/>
                      <a:pt x="122" y="133"/>
                      <a:pt x="122" y="107"/>
                    </a:cubicBezTo>
                    <a:moveTo>
                      <a:pt x="0" y="120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0" y="85"/>
                      <a:pt x="29" y="66"/>
                      <a:pt x="71" y="66"/>
                    </a:cubicBezTo>
                    <a:cubicBezTo>
                      <a:pt x="92" y="66"/>
                      <a:pt x="107" y="69"/>
                      <a:pt x="122" y="73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2" y="37"/>
                      <a:pt x="104" y="22"/>
                      <a:pt x="73" y="22"/>
                    </a:cubicBezTo>
                    <a:cubicBezTo>
                      <a:pt x="56" y="22"/>
                      <a:pt x="46" y="24"/>
                      <a:pt x="34" y="30"/>
                    </a:cubicBezTo>
                    <a:cubicBezTo>
                      <a:pt x="33" y="30"/>
                      <a:pt x="31" y="31"/>
                      <a:pt x="30" y="31"/>
                    </a:cubicBezTo>
                    <a:cubicBezTo>
                      <a:pt x="24" y="31"/>
                      <a:pt x="19" y="26"/>
                      <a:pt x="19" y="20"/>
                    </a:cubicBezTo>
                    <a:cubicBezTo>
                      <a:pt x="19" y="15"/>
                      <a:pt x="21" y="12"/>
                      <a:pt x="26" y="10"/>
                    </a:cubicBezTo>
                    <a:cubicBezTo>
                      <a:pt x="42" y="3"/>
                      <a:pt x="54" y="0"/>
                      <a:pt x="75" y="0"/>
                    </a:cubicBezTo>
                    <a:cubicBezTo>
                      <a:pt x="99" y="0"/>
                      <a:pt x="117" y="6"/>
                      <a:pt x="129" y="19"/>
                    </a:cubicBezTo>
                    <a:cubicBezTo>
                      <a:pt x="140" y="30"/>
                      <a:pt x="146" y="46"/>
                      <a:pt x="146" y="67"/>
                    </a:cubicBezTo>
                    <a:cubicBezTo>
                      <a:pt x="146" y="158"/>
                      <a:pt x="146" y="158"/>
                      <a:pt x="146" y="158"/>
                    </a:cubicBezTo>
                    <a:cubicBezTo>
                      <a:pt x="146" y="165"/>
                      <a:pt x="141" y="170"/>
                      <a:pt x="134" y="170"/>
                    </a:cubicBezTo>
                    <a:cubicBezTo>
                      <a:pt x="127" y="170"/>
                      <a:pt x="122" y="165"/>
                      <a:pt x="122" y="159"/>
                    </a:cubicBezTo>
                    <a:cubicBezTo>
                      <a:pt x="122" y="143"/>
                      <a:pt x="122" y="143"/>
                      <a:pt x="122" y="143"/>
                    </a:cubicBezTo>
                    <a:cubicBezTo>
                      <a:pt x="111" y="158"/>
                      <a:pt x="91" y="172"/>
                      <a:pt x="62" y="172"/>
                    </a:cubicBezTo>
                    <a:cubicBezTo>
                      <a:pt x="32" y="172"/>
                      <a:pt x="0" y="154"/>
                      <a:pt x="0" y="120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ltGray">
              <a:xfrm>
                <a:off x="-84138" y="5622925"/>
                <a:ext cx="1635125" cy="682625"/>
              </a:xfrm>
              <a:custGeom>
                <a:avLst/>
                <a:gdLst>
                  <a:gd name="T0" fmla="*/ 49 w 435"/>
                  <a:gd name="T1" fmla="*/ 18 h 179"/>
                  <a:gd name="T2" fmla="*/ 17 w 435"/>
                  <a:gd name="T3" fmla="*/ 6 h 179"/>
                  <a:gd name="T4" fmla="*/ 6 w 435"/>
                  <a:gd name="T5" fmla="*/ 37 h 179"/>
                  <a:gd name="T6" fmla="*/ 58 w 435"/>
                  <a:gd name="T7" fmla="*/ 152 h 179"/>
                  <a:gd name="T8" fmla="*/ 92 w 435"/>
                  <a:gd name="T9" fmla="*/ 179 h 179"/>
                  <a:gd name="T10" fmla="*/ 125 w 435"/>
                  <a:gd name="T11" fmla="*/ 152 h 179"/>
                  <a:gd name="T12" fmla="*/ 171 w 435"/>
                  <a:gd name="T13" fmla="*/ 51 h 179"/>
                  <a:gd name="T14" fmla="*/ 178 w 435"/>
                  <a:gd name="T15" fmla="*/ 46 h 179"/>
                  <a:gd name="T16" fmla="*/ 185 w 435"/>
                  <a:gd name="T17" fmla="*/ 54 h 179"/>
                  <a:gd name="T18" fmla="*/ 185 w 435"/>
                  <a:gd name="T19" fmla="*/ 151 h 179"/>
                  <a:gd name="T20" fmla="*/ 209 w 435"/>
                  <a:gd name="T21" fmla="*/ 179 h 179"/>
                  <a:gd name="T22" fmla="*/ 234 w 435"/>
                  <a:gd name="T23" fmla="*/ 151 h 179"/>
                  <a:gd name="T24" fmla="*/ 234 w 435"/>
                  <a:gd name="T25" fmla="*/ 72 h 179"/>
                  <a:gd name="T26" fmla="*/ 260 w 435"/>
                  <a:gd name="T27" fmla="*/ 46 h 179"/>
                  <a:gd name="T28" fmla="*/ 285 w 435"/>
                  <a:gd name="T29" fmla="*/ 72 h 179"/>
                  <a:gd name="T30" fmla="*/ 285 w 435"/>
                  <a:gd name="T31" fmla="*/ 151 h 179"/>
                  <a:gd name="T32" fmla="*/ 310 w 435"/>
                  <a:gd name="T33" fmla="*/ 179 h 179"/>
                  <a:gd name="T34" fmla="*/ 334 w 435"/>
                  <a:gd name="T35" fmla="*/ 151 h 179"/>
                  <a:gd name="T36" fmla="*/ 334 w 435"/>
                  <a:gd name="T37" fmla="*/ 72 h 179"/>
                  <a:gd name="T38" fmla="*/ 360 w 435"/>
                  <a:gd name="T39" fmla="*/ 46 h 179"/>
                  <a:gd name="T40" fmla="*/ 385 w 435"/>
                  <a:gd name="T41" fmla="*/ 72 h 179"/>
                  <a:gd name="T42" fmla="*/ 385 w 435"/>
                  <a:gd name="T43" fmla="*/ 151 h 179"/>
                  <a:gd name="T44" fmla="*/ 410 w 435"/>
                  <a:gd name="T45" fmla="*/ 179 h 179"/>
                  <a:gd name="T46" fmla="*/ 435 w 435"/>
                  <a:gd name="T47" fmla="*/ 151 h 179"/>
                  <a:gd name="T48" fmla="*/ 435 w 435"/>
                  <a:gd name="T49" fmla="*/ 61 h 179"/>
                  <a:gd name="T50" fmla="*/ 375 w 435"/>
                  <a:gd name="T51" fmla="*/ 4 h 179"/>
                  <a:gd name="T52" fmla="*/ 323 w 435"/>
                  <a:gd name="T53" fmla="*/ 26 h 179"/>
                  <a:gd name="T54" fmla="*/ 272 w 435"/>
                  <a:gd name="T55" fmla="*/ 4 h 179"/>
                  <a:gd name="T56" fmla="*/ 223 w 435"/>
                  <a:gd name="T57" fmla="*/ 26 h 179"/>
                  <a:gd name="T58" fmla="*/ 178 w 435"/>
                  <a:gd name="T59" fmla="*/ 4 h 179"/>
                  <a:gd name="T60" fmla="*/ 125 w 435"/>
                  <a:gd name="T61" fmla="*/ 40 h 179"/>
                  <a:gd name="T62" fmla="*/ 92 w 435"/>
                  <a:gd name="T63" fmla="*/ 119 h 179"/>
                  <a:gd name="T64" fmla="*/ 49 w 435"/>
                  <a:gd name="T65" fmla="*/ 18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35" h="179">
                    <a:moveTo>
                      <a:pt x="49" y="18"/>
                    </a:moveTo>
                    <a:cubicBezTo>
                      <a:pt x="43" y="6"/>
                      <a:pt x="30" y="0"/>
                      <a:pt x="17" y="6"/>
                    </a:cubicBezTo>
                    <a:cubicBezTo>
                      <a:pt x="5" y="12"/>
                      <a:pt x="0" y="25"/>
                      <a:pt x="6" y="3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7" y="169"/>
                      <a:pt x="75" y="179"/>
                      <a:pt x="92" y="179"/>
                    </a:cubicBezTo>
                    <a:cubicBezTo>
                      <a:pt x="109" y="179"/>
                      <a:pt x="117" y="169"/>
                      <a:pt x="125" y="152"/>
                    </a:cubicBezTo>
                    <a:cubicBezTo>
                      <a:pt x="125" y="152"/>
                      <a:pt x="171" y="52"/>
                      <a:pt x="171" y="51"/>
                    </a:cubicBezTo>
                    <a:cubicBezTo>
                      <a:pt x="172" y="50"/>
                      <a:pt x="173" y="46"/>
                      <a:pt x="178" y="46"/>
                    </a:cubicBezTo>
                    <a:cubicBezTo>
                      <a:pt x="182" y="47"/>
                      <a:pt x="185" y="50"/>
                      <a:pt x="185" y="54"/>
                    </a:cubicBezTo>
                    <a:cubicBezTo>
                      <a:pt x="185" y="151"/>
                      <a:pt x="185" y="151"/>
                      <a:pt x="185" y="151"/>
                    </a:cubicBezTo>
                    <a:cubicBezTo>
                      <a:pt x="185" y="166"/>
                      <a:pt x="193" y="179"/>
                      <a:pt x="209" y="179"/>
                    </a:cubicBezTo>
                    <a:cubicBezTo>
                      <a:pt x="225" y="179"/>
                      <a:pt x="234" y="166"/>
                      <a:pt x="234" y="151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56"/>
                      <a:pt x="245" y="46"/>
                      <a:pt x="260" y="46"/>
                    </a:cubicBezTo>
                    <a:cubicBezTo>
                      <a:pt x="275" y="46"/>
                      <a:pt x="285" y="57"/>
                      <a:pt x="285" y="72"/>
                    </a:cubicBezTo>
                    <a:cubicBezTo>
                      <a:pt x="285" y="151"/>
                      <a:pt x="285" y="151"/>
                      <a:pt x="285" y="151"/>
                    </a:cubicBezTo>
                    <a:cubicBezTo>
                      <a:pt x="285" y="166"/>
                      <a:pt x="294" y="179"/>
                      <a:pt x="310" y="179"/>
                    </a:cubicBezTo>
                    <a:cubicBezTo>
                      <a:pt x="326" y="179"/>
                      <a:pt x="334" y="166"/>
                      <a:pt x="334" y="151"/>
                    </a:cubicBezTo>
                    <a:cubicBezTo>
                      <a:pt x="334" y="72"/>
                      <a:pt x="334" y="72"/>
                      <a:pt x="334" y="72"/>
                    </a:cubicBezTo>
                    <a:cubicBezTo>
                      <a:pt x="334" y="56"/>
                      <a:pt x="345" y="46"/>
                      <a:pt x="360" y="46"/>
                    </a:cubicBezTo>
                    <a:cubicBezTo>
                      <a:pt x="375" y="46"/>
                      <a:pt x="385" y="57"/>
                      <a:pt x="385" y="72"/>
                    </a:cubicBezTo>
                    <a:cubicBezTo>
                      <a:pt x="385" y="151"/>
                      <a:pt x="385" y="151"/>
                      <a:pt x="385" y="151"/>
                    </a:cubicBezTo>
                    <a:cubicBezTo>
                      <a:pt x="385" y="166"/>
                      <a:pt x="394" y="179"/>
                      <a:pt x="410" y="179"/>
                    </a:cubicBezTo>
                    <a:cubicBezTo>
                      <a:pt x="426" y="179"/>
                      <a:pt x="435" y="166"/>
                      <a:pt x="435" y="151"/>
                    </a:cubicBezTo>
                    <a:cubicBezTo>
                      <a:pt x="435" y="61"/>
                      <a:pt x="435" y="61"/>
                      <a:pt x="435" y="61"/>
                    </a:cubicBezTo>
                    <a:cubicBezTo>
                      <a:pt x="435" y="27"/>
                      <a:pt x="408" y="4"/>
                      <a:pt x="375" y="4"/>
                    </a:cubicBezTo>
                    <a:cubicBezTo>
                      <a:pt x="343" y="4"/>
                      <a:pt x="323" y="26"/>
                      <a:pt x="323" y="26"/>
                    </a:cubicBezTo>
                    <a:cubicBezTo>
                      <a:pt x="312" y="12"/>
                      <a:pt x="297" y="4"/>
                      <a:pt x="272" y="4"/>
                    </a:cubicBezTo>
                    <a:cubicBezTo>
                      <a:pt x="246" y="4"/>
                      <a:pt x="223" y="26"/>
                      <a:pt x="223" y="26"/>
                    </a:cubicBezTo>
                    <a:cubicBezTo>
                      <a:pt x="212" y="12"/>
                      <a:pt x="194" y="4"/>
                      <a:pt x="178" y="4"/>
                    </a:cubicBezTo>
                    <a:cubicBezTo>
                      <a:pt x="155" y="4"/>
                      <a:pt x="136" y="14"/>
                      <a:pt x="125" y="40"/>
                    </a:cubicBezTo>
                    <a:cubicBezTo>
                      <a:pt x="92" y="119"/>
                      <a:pt x="92" y="119"/>
                      <a:pt x="92" y="119"/>
                    </a:cubicBezTo>
                    <a:lnTo>
                      <a:pt x="49" y="18"/>
                    </a:lnTo>
                    <a:close/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1"/>
              <p:cNvSpPr>
                <a:spLocks noEditPoints="1"/>
              </p:cNvSpPr>
              <p:nvPr/>
            </p:nvSpPr>
            <p:spPr bwMode="ltGray">
              <a:xfrm>
                <a:off x="4097338" y="5649913"/>
                <a:ext cx="149225" cy="157163"/>
              </a:xfrm>
              <a:custGeom>
                <a:avLst/>
                <a:gdLst>
                  <a:gd name="T0" fmla="*/ 37 w 40"/>
                  <a:gd name="T1" fmla="*/ 20 h 41"/>
                  <a:gd name="T2" fmla="*/ 37 w 40"/>
                  <a:gd name="T3" fmla="*/ 20 h 41"/>
                  <a:gd name="T4" fmla="*/ 20 w 40"/>
                  <a:gd name="T5" fmla="*/ 4 h 41"/>
                  <a:gd name="T6" fmla="*/ 3 w 40"/>
                  <a:gd name="T7" fmla="*/ 20 h 41"/>
                  <a:gd name="T8" fmla="*/ 3 w 40"/>
                  <a:gd name="T9" fmla="*/ 21 h 41"/>
                  <a:gd name="T10" fmla="*/ 20 w 40"/>
                  <a:gd name="T11" fmla="*/ 37 h 41"/>
                  <a:gd name="T12" fmla="*/ 37 w 40"/>
                  <a:gd name="T13" fmla="*/ 20 h 41"/>
                  <a:gd name="T14" fmla="*/ 0 w 40"/>
                  <a:gd name="T15" fmla="*/ 21 h 41"/>
                  <a:gd name="T16" fmla="*/ 0 w 40"/>
                  <a:gd name="T17" fmla="*/ 20 h 41"/>
                  <a:gd name="T18" fmla="*/ 20 w 40"/>
                  <a:gd name="T19" fmla="*/ 0 h 41"/>
                  <a:gd name="T20" fmla="*/ 40 w 40"/>
                  <a:gd name="T21" fmla="*/ 20 h 41"/>
                  <a:gd name="T22" fmla="*/ 40 w 40"/>
                  <a:gd name="T23" fmla="*/ 20 h 41"/>
                  <a:gd name="T24" fmla="*/ 20 w 40"/>
                  <a:gd name="T25" fmla="*/ 41 h 41"/>
                  <a:gd name="T26" fmla="*/ 0 w 40"/>
                  <a:gd name="T27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41">
                    <a:moveTo>
                      <a:pt x="37" y="20"/>
                    </a:move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1"/>
                      <a:pt x="29" y="4"/>
                      <a:pt x="20" y="4"/>
                    </a:cubicBezTo>
                    <a:cubicBezTo>
                      <a:pt x="11" y="4"/>
                      <a:pt x="3" y="11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30"/>
                      <a:pt x="11" y="37"/>
                      <a:pt x="20" y="37"/>
                    </a:cubicBezTo>
                    <a:cubicBezTo>
                      <a:pt x="29" y="37"/>
                      <a:pt x="37" y="30"/>
                      <a:pt x="37" y="20"/>
                    </a:cubicBezTo>
                    <a:moveTo>
                      <a:pt x="0" y="2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0" y="9"/>
                      <a:pt x="40" y="2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32"/>
                      <a:pt x="31" y="41"/>
                      <a:pt x="20" y="41"/>
                    </a:cubicBezTo>
                    <a:cubicBezTo>
                      <a:pt x="8" y="41"/>
                      <a:pt x="0" y="32"/>
                      <a:pt x="0" y="21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2"/>
              <p:cNvSpPr>
                <a:spLocks noEditPoints="1"/>
              </p:cNvSpPr>
              <p:nvPr/>
            </p:nvSpPr>
            <p:spPr bwMode="ltGray">
              <a:xfrm>
                <a:off x="4141788" y="5688013"/>
                <a:ext cx="63500" cy="76200"/>
              </a:xfrm>
              <a:custGeom>
                <a:avLst/>
                <a:gdLst>
                  <a:gd name="T0" fmla="*/ 9 w 17"/>
                  <a:gd name="T1" fmla="*/ 10 h 20"/>
                  <a:gd name="T2" fmla="*/ 12 w 17"/>
                  <a:gd name="T3" fmla="*/ 7 h 20"/>
                  <a:gd name="T4" fmla="*/ 12 w 17"/>
                  <a:gd name="T5" fmla="*/ 7 h 20"/>
                  <a:gd name="T6" fmla="*/ 9 w 17"/>
                  <a:gd name="T7" fmla="*/ 4 h 20"/>
                  <a:gd name="T8" fmla="*/ 5 w 17"/>
                  <a:gd name="T9" fmla="*/ 4 h 20"/>
                  <a:gd name="T10" fmla="*/ 5 w 17"/>
                  <a:gd name="T11" fmla="*/ 10 h 20"/>
                  <a:gd name="T12" fmla="*/ 9 w 17"/>
                  <a:gd name="T13" fmla="*/ 10 h 20"/>
                  <a:gd name="T14" fmla="*/ 0 w 17"/>
                  <a:gd name="T15" fmla="*/ 2 h 20"/>
                  <a:gd name="T16" fmla="*/ 2 w 17"/>
                  <a:gd name="T17" fmla="*/ 0 h 20"/>
                  <a:gd name="T18" fmla="*/ 9 w 17"/>
                  <a:gd name="T19" fmla="*/ 0 h 20"/>
                  <a:gd name="T20" fmla="*/ 15 w 17"/>
                  <a:gd name="T21" fmla="*/ 2 h 20"/>
                  <a:gd name="T22" fmla="*/ 17 w 17"/>
                  <a:gd name="T23" fmla="*/ 7 h 20"/>
                  <a:gd name="T24" fmla="*/ 17 w 17"/>
                  <a:gd name="T25" fmla="*/ 7 h 20"/>
                  <a:gd name="T26" fmla="*/ 13 w 17"/>
                  <a:gd name="T27" fmla="*/ 13 h 20"/>
                  <a:gd name="T28" fmla="*/ 16 w 17"/>
                  <a:gd name="T29" fmla="*/ 17 h 20"/>
                  <a:gd name="T30" fmla="*/ 16 w 17"/>
                  <a:gd name="T31" fmla="*/ 18 h 20"/>
                  <a:gd name="T32" fmla="*/ 14 w 17"/>
                  <a:gd name="T33" fmla="*/ 20 h 20"/>
                  <a:gd name="T34" fmla="*/ 12 w 17"/>
                  <a:gd name="T35" fmla="*/ 19 h 20"/>
                  <a:gd name="T36" fmla="*/ 8 w 17"/>
                  <a:gd name="T37" fmla="*/ 14 h 20"/>
                  <a:gd name="T38" fmla="*/ 5 w 17"/>
                  <a:gd name="T39" fmla="*/ 14 h 20"/>
                  <a:gd name="T40" fmla="*/ 5 w 17"/>
                  <a:gd name="T41" fmla="*/ 18 h 20"/>
                  <a:gd name="T42" fmla="*/ 2 w 17"/>
                  <a:gd name="T43" fmla="*/ 20 h 20"/>
                  <a:gd name="T44" fmla="*/ 0 w 17"/>
                  <a:gd name="T45" fmla="*/ 18 h 20"/>
                  <a:gd name="T46" fmla="*/ 0 w 17"/>
                  <a:gd name="T4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" h="20">
                    <a:moveTo>
                      <a:pt x="9" y="10"/>
                    </a:moveTo>
                    <a:cubicBezTo>
                      <a:pt x="11" y="10"/>
                      <a:pt x="12" y="9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5"/>
                      <a:pt x="11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10"/>
                      <a:pt x="5" y="10"/>
                      <a:pt x="5" y="10"/>
                    </a:cubicBezTo>
                    <a:lnTo>
                      <a:pt x="9" y="10"/>
                    </a:lnTo>
                    <a:close/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5" y="2"/>
                    </a:cubicBezTo>
                    <a:cubicBezTo>
                      <a:pt x="16" y="3"/>
                      <a:pt x="17" y="5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0"/>
                      <a:pt x="15" y="12"/>
                      <a:pt x="13" y="13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8"/>
                      <a:pt x="16" y="18"/>
                    </a:cubicBezTo>
                    <a:cubicBezTo>
                      <a:pt x="16" y="19"/>
                      <a:pt x="15" y="20"/>
                      <a:pt x="14" y="20"/>
                    </a:cubicBezTo>
                    <a:cubicBezTo>
                      <a:pt x="13" y="20"/>
                      <a:pt x="13" y="20"/>
                      <a:pt x="12" y="19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9"/>
                      <a:pt x="4" y="20"/>
                      <a:pt x="2" y="20"/>
                    </a:cubicBezTo>
                    <a:cubicBezTo>
                      <a:pt x="1" y="20"/>
                      <a:pt x="0" y="19"/>
                      <a:pt x="0" y="18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4572000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76600"/>
            <a:ext cx="4572000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320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200"/>
            <a:ext cx="8229600" cy="812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85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Quote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ltGray">
          <a:xfrm>
            <a:off x="0" y="2855067"/>
            <a:ext cx="4753484" cy="4002933"/>
            <a:chOff x="0" y="2855067"/>
            <a:chExt cx="4753484" cy="400293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0" y="2855067"/>
              <a:ext cx="4753484" cy="4002933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 bwMode="ltGray">
            <a:xfrm>
              <a:off x="448524" y="6446044"/>
              <a:ext cx="1099793" cy="173355"/>
              <a:chOff x="-84138" y="5622925"/>
              <a:chExt cx="4330701" cy="682626"/>
            </a:xfrm>
            <a:solidFill>
              <a:srgbClr val="FFFFFF"/>
            </a:solidFill>
          </p:grpSpPr>
          <p:sp>
            <p:nvSpPr>
              <p:cNvPr id="19" name="Freeform 18"/>
              <p:cNvSpPr>
                <a:spLocks/>
              </p:cNvSpPr>
              <p:nvPr/>
            </p:nvSpPr>
            <p:spPr bwMode="ltGray">
              <a:xfrm>
                <a:off x="1589088" y="5649913"/>
                <a:ext cx="914400" cy="647700"/>
              </a:xfrm>
              <a:custGeom>
                <a:avLst/>
                <a:gdLst>
                  <a:gd name="T0" fmla="*/ 52 w 243"/>
                  <a:gd name="T1" fmla="*/ 159 h 170"/>
                  <a:gd name="T2" fmla="*/ 2 w 243"/>
                  <a:gd name="T3" fmla="*/ 19 h 170"/>
                  <a:gd name="T4" fmla="*/ 0 w 243"/>
                  <a:gd name="T5" fmla="*/ 12 h 170"/>
                  <a:gd name="T6" fmla="*/ 13 w 243"/>
                  <a:gd name="T7" fmla="*/ 0 h 170"/>
                  <a:gd name="T8" fmla="*/ 25 w 243"/>
                  <a:gd name="T9" fmla="*/ 11 h 170"/>
                  <a:gd name="T10" fmla="*/ 67 w 243"/>
                  <a:gd name="T11" fmla="*/ 131 h 170"/>
                  <a:gd name="T12" fmla="*/ 109 w 243"/>
                  <a:gd name="T13" fmla="*/ 10 h 170"/>
                  <a:gd name="T14" fmla="*/ 121 w 243"/>
                  <a:gd name="T15" fmla="*/ 0 h 170"/>
                  <a:gd name="T16" fmla="*/ 122 w 243"/>
                  <a:gd name="T17" fmla="*/ 0 h 170"/>
                  <a:gd name="T18" fmla="*/ 135 w 243"/>
                  <a:gd name="T19" fmla="*/ 10 h 170"/>
                  <a:gd name="T20" fmla="*/ 177 w 243"/>
                  <a:gd name="T21" fmla="*/ 131 h 170"/>
                  <a:gd name="T22" fmla="*/ 219 w 243"/>
                  <a:gd name="T23" fmla="*/ 10 h 170"/>
                  <a:gd name="T24" fmla="*/ 231 w 243"/>
                  <a:gd name="T25" fmla="*/ 0 h 170"/>
                  <a:gd name="T26" fmla="*/ 243 w 243"/>
                  <a:gd name="T27" fmla="*/ 12 h 170"/>
                  <a:gd name="T28" fmla="*/ 241 w 243"/>
                  <a:gd name="T29" fmla="*/ 19 h 170"/>
                  <a:gd name="T30" fmla="*/ 191 w 243"/>
                  <a:gd name="T31" fmla="*/ 159 h 170"/>
                  <a:gd name="T32" fmla="*/ 177 w 243"/>
                  <a:gd name="T33" fmla="*/ 170 h 170"/>
                  <a:gd name="T34" fmla="*/ 176 w 243"/>
                  <a:gd name="T35" fmla="*/ 170 h 170"/>
                  <a:gd name="T36" fmla="*/ 163 w 243"/>
                  <a:gd name="T37" fmla="*/ 159 h 170"/>
                  <a:gd name="T38" fmla="*/ 122 w 243"/>
                  <a:gd name="T39" fmla="*/ 40 h 170"/>
                  <a:gd name="T40" fmla="*/ 80 w 243"/>
                  <a:gd name="T41" fmla="*/ 159 h 170"/>
                  <a:gd name="T42" fmla="*/ 66 w 243"/>
                  <a:gd name="T43" fmla="*/ 170 h 170"/>
                  <a:gd name="T44" fmla="*/ 66 w 243"/>
                  <a:gd name="T45" fmla="*/ 170 h 170"/>
                  <a:gd name="T46" fmla="*/ 52 w 243"/>
                  <a:gd name="T47" fmla="*/ 15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3" h="170">
                    <a:moveTo>
                      <a:pt x="52" y="159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1" y="17"/>
                      <a:pt x="0" y="14"/>
                      <a:pt x="0" y="12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19" y="0"/>
                      <a:pt x="23" y="4"/>
                      <a:pt x="25" y="11"/>
                    </a:cubicBezTo>
                    <a:cubicBezTo>
                      <a:pt x="67" y="131"/>
                      <a:pt x="67" y="131"/>
                      <a:pt x="67" y="131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11" y="4"/>
                      <a:pt x="114" y="0"/>
                      <a:pt x="121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9" y="0"/>
                      <a:pt x="133" y="4"/>
                      <a:pt x="135" y="10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19" y="10"/>
                      <a:pt x="219" y="10"/>
                      <a:pt x="219" y="10"/>
                    </a:cubicBezTo>
                    <a:cubicBezTo>
                      <a:pt x="221" y="5"/>
                      <a:pt x="224" y="0"/>
                      <a:pt x="231" y="0"/>
                    </a:cubicBezTo>
                    <a:cubicBezTo>
                      <a:pt x="238" y="0"/>
                      <a:pt x="243" y="6"/>
                      <a:pt x="243" y="12"/>
                    </a:cubicBezTo>
                    <a:cubicBezTo>
                      <a:pt x="243" y="14"/>
                      <a:pt x="242" y="17"/>
                      <a:pt x="241" y="19"/>
                    </a:cubicBezTo>
                    <a:cubicBezTo>
                      <a:pt x="191" y="159"/>
                      <a:pt x="191" y="159"/>
                      <a:pt x="191" y="159"/>
                    </a:cubicBezTo>
                    <a:cubicBezTo>
                      <a:pt x="188" y="166"/>
                      <a:pt x="183" y="170"/>
                      <a:pt x="177" y="170"/>
                    </a:cubicBezTo>
                    <a:cubicBezTo>
                      <a:pt x="176" y="170"/>
                      <a:pt x="176" y="170"/>
                      <a:pt x="176" y="170"/>
                    </a:cubicBezTo>
                    <a:cubicBezTo>
                      <a:pt x="170" y="170"/>
                      <a:pt x="165" y="166"/>
                      <a:pt x="163" y="159"/>
                    </a:cubicBezTo>
                    <a:cubicBezTo>
                      <a:pt x="122" y="40"/>
                      <a:pt x="122" y="40"/>
                      <a:pt x="122" y="40"/>
                    </a:cubicBezTo>
                    <a:cubicBezTo>
                      <a:pt x="80" y="159"/>
                      <a:pt x="80" y="159"/>
                      <a:pt x="80" y="159"/>
                    </a:cubicBezTo>
                    <a:cubicBezTo>
                      <a:pt x="78" y="166"/>
                      <a:pt x="73" y="170"/>
                      <a:pt x="66" y="170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0" y="170"/>
                      <a:pt x="55" y="166"/>
                      <a:pt x="52" y="15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ltGray">
              <a:xfrm>
                <a:off x="3163888" y="5649913"/>
                <a:ext cx="354013" cy="647700"/>
              </a:xfrm>
              <a:custGeom>
                <a:avLst/>
                <a:gdLst>
                  <a:gd name="T0" fmla="*/ 0 w 94"/>
                  <a:gd name="T1" fmla="*/ 13 h 170"/>
                  <a:gd name="T2" fmla="*/ 12 w 94"/>
                  <a:gd name="T3" fmla="*/ 0 h 170"/>
                  <a:gd name="T4" fmla="*/ 24 w 94"/>
                  <a:gd name="T5" fmla="*/ 13 h 170"/>
                  <a:gd name="T6" fmla="*/ 24 w 94"/>
                  <a:gd name="T7" fmla="*/ 41 h 170"/>
                  <a:gd name="T8" fmla="*/ 82 w 94"/>
                  <a:gd name="T9" fmla="*/ 0 h 170"/>
                  <a:gd name="T10" fmla="*/ 94 w 94"/>
                  <a:gd name="T11" fmla="*/ 13 h 170"/>
                  <a:gd name="T12" fmla="*/ 83 w 94"/>
                  <a:gd name="T13" fmla="*/ 25 h 170"/>
                  <a:gd name="T14" fmla="*/ 24 w 94"/>
                  <a:gd name="T15" fmla="*/ 101 h 170"/>
                  <a:gd name="T16" fmla="*/ 24 w 94"/>
                  <a:gd name="T17" fmla="*/ 157 h 170"/>
                  <a:gd name="T18" fmla="*/ 12 w 94"/>
                  <a:gd name="T19" fmla="*/ 170 h 170"/>
                  <a:gd name="T20" fmla="*/ 0 w 94"/>
                  <a:gd name="T21" fmla="*/ 157 h 170"/>
                  <a:gd name="T22" fmla="*/ 0 w 94"/>
                  <a:gd name="T23" fmla="*/ 13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170">
                    <a:moveTo>
                      <a:pt x="0" y="13"/>
                    </a:moveTo>
                    <a:cubicBezTo>
                      <a:pt x="0" y="6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37" y="13"/>
                      <a:pt x="64" y="0"/>
                      <a:pt x="82" y="0"/>
                    </a:cubicBezTo>
                    <a:cubicBezTo>
                      <a:pt x="89" y="0"/>
                      <a:pt x="94" y="6"/>
                      <a:pt x="94" y="13"/>
                    </a:cubicBezTo>
                    <a:cubicBezTo>
                      <a:pt x="94" y="20"/>
                      <a:pt x="89" y="24"/>
                      <a:pt x="83" y="25"/>
                    </a:cubicBezTo>
                    <a:cubicBezTo>
                      <a:pt x="51" y="29"/>
                      <a:pt x="24" y="53"/>
                      <a:pt x="24" y="101"/>
                    </a:cubicBezTo>
                    <a:cubicBezTo>
                      <a:pt x="24" y="157"/>
                      <a:pt x="24" y="157"/>
                      <a:pt x="24" y="157"/>
                    </a:cubicBezTo>
                    <a:cubicBezTo>
                      <a:pt x="24" y="164"/>
                      <a:pt x="19" y="170"/>
                      <a:pt x="12" y="170"/>
                    </a:cubicBezTo>
                    <a:cubicBezTo>
                      <a:pt x="5" y="170"/>
                      <a:pt x="0" y="164"/>
                      <a:pt x="0" y="157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0"/>
              <p:cNvSpPr>
                <a:spLocks noEditPoints="1"/>
              </p:cNvSpPr>
              <p:nvPr/>
            </p:nvSpPr>
            <p:spPr bwMode="ltGray">
              <a:xfrm>
                <a:off x="3509963" y="5649913"/>
                <a:ext cx="579438" cy="655638"/>
              </a:xfrm>
              <a:custGeom>
                <a:avLst/>
                <a:gdLst>
                  <a:gd name="T0" fmla="*/ 129 w 154"/>
                  <a:gd name="T1" fmla="*/ 76 h 172"/>
                  <a:gd name="T2" fmla="*/ 77 w 154"/>
                  <a:gd name="T3" fmla="*/ 21 h 172"/>
                  <a:gd name="T4" fmla="*/ 25 w 154"/>
                  <a:gd name="T5" fmla="*/ 76 h 172"/>
                  <a:gd name="T6" fmla="*/ 129 w 154"/>
                  <a:gd name="T7" fmla="*/ 76 h 172"/>
                  <a:gd name="T8" fmla="*/ 81 w 154"/>
                  <a:gd name="T9" fmla="*/ 172 h 172"/>
                  <a:gd name="T10" fmla="*/ 0 w 154"/>
                  <a:gd name="T11" fmla="*/ 86 h 172"/>
                  <a:gd name="T12" fmla="*/ 0 w 154"/>
                  <a:gd name="T13" fmla="*/ 85 h 172"/>
                  <a:gd name="T14" fmla="*/ 78 w 154"/>
                  <a:gd name="T15" fmla="*/ 0 h 172"/>
                  <a:gd name="T16" fmla="*/ 154 w 154"/>
                  <a:gd name="T17" fmla="*/ 83 h 172"/>
                  <a:gd name="T18" fmla="*/ 142 w 154"/>
                  <a:gd name="T19" fmla="*/ 95 h 172"/>
                  <a:gd name="T20" fmla="*/ 25 w 154"/>
                  <a:gd name="T21" fmla="*/ 95 h 172"/>
                  <a:gd name="T22" fmla="*/ 82 w 154"/>
                  <a:gd name="T23" fmla="*/ 150 h 172"/>
                  <a:gd name="T24" fmla="*/ 129 w 154"/>
                  <a:gd name="T25" fmla="*/ 131 h 172"/>
                  <a:gd name="T26" fmla="*/ 136 w 154"/>
                  <a:gd name="T27" fmla="*/ 128 h 172"/>
                  <a:gd name="T28" fmla="*/ 146 w 154"/>
                  <a:gd name="T29" fmla="*/ 139 h 172"/>
                  <a:gd name="T30" fmla="*/ 142 w 154"/>
                  <a:gd name="T31" fmla="*/ 147 h 172"/>
                  <a:gd name="T32" fmla="*/ 81 w 154"/>
                  <a:gd name="T33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4" h="172">
                    <a:moveTo>
                      <a:pt x="129" y="76"/>
                    </a:moveTo>
                    <a:cubicBezTo>
                      <a:pt x="127" y="47"/>
                      <a:pt x="110" y="21"/>
                      <a:pt x="77" y="21"/>
                    </a:cubicBezTo>
                    <a:cubicBezTo>
                      <a:pt x="49" y="21"/>
                      <a:pt x="28" y="44"/>
                      <a:pt x="25" y="76"/>
                    </a:cubicBezTo>
                    <a:lnTo>
                      <a:pt x="129" y="76"/>
                    </a:lnTo>
                    <a:close/>
                    <a:moveTo>
                      <a:pt x="81" y="172"/>
                    </a:moveTo>
                    <a:cubicBezTo>
                      <a:pt x="36" y="172"/>
                      <a:pt x="0" y="137"/>
                      <a:pt x="0" y="86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38"/>
                      <a:pt x="33" y="0"/>
                      <a:pt x="78" y="0"/>
                    </a:cubicBezTo>
                    <a:cubicBezTo>
                      <a:pt x="126" y="0"/>
                      <a:pt x="154" y="40"/>
                      <a:pt x="154" y="83"/>
                    </a:cubicBezTo>
                    <a:cubicBezTo>
                      <a:pt x="154" y="90"/>
                      <a:pt x="148" y="95"/>
                      <a:pt x="142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8" y="130"/>
                      <a:pt x="53" y="150"/>
                      <a:pt x="82" y="150"/>
                    </a:cubicBezTo>
                    <a:cubicBezTo>
                      <a:pt x="102" y="150"/>
                      <a:pt x="117" y="142"/>
                      <a:pt x="129" y="131"/>
                    </a:cubicBezTo>
                    <a:cubicBezTo>
                      <a:pt x="131" y="130"/>
                      <a:pt x="133" y="128"/>
                      <a:pt x="136" y="128"/>
                    </a:cubicBezTo>
                    <a:cubicBezTo>
                      <a:pt x="142" y="128"/>
                      <a:pt x="146" y="133"/>
                      <a:pt x="146" y="139"/>
                    </a:cubicBezTo>
                    <a:cubicBezTo>
                      <a:pt x="146" y="142"/>
                      <a:pt x="145" y="145"/>
                      <a:pt x="142" y="147"/>
                    </a:cubicBezTo>
                    <a:cubicBezTo>
                      <a:pt x="127" y="162"/>
                      <a:pt x="109" y="172"/>
                      <a:pt x="81" y="17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1"/>
              <p:cNvSpPr>
                <a:spLocks noEditPoints="1"/>
              </p:cNvSpPr>
              <p:nvPr/>
            </p:nvSpPr>
            <p:spPr bwMode="ltGray">
              <a:xfrm>
                <a:off x="2503488" y="5649913"/>
                <a:ext cx="547688" cy="655638"/>
              </a:xfrm>
              <a:custGeom>
                <a:avLst/>
                <a:gdLst>
                  <a:gd name="T0" fmla="*/ 122 w 146"/>
                  <a:gd name="T1" fmla="*/ 107 h 172"/>
                  <a:gd name="T2" fmla="*/ 122 w 146"/>
                  <a:gd name="T3" fmla="*/ 91 h 172"/>
                  <a:gd name="T4" fmla="*/ 74 w 146"/>
                  <a:gd name="T5" fmla="*/ 84 h 172"/>
                  <a:gd name="T6" fmla="*/ 25 w 146"/>
                  <a:gd name="T7" fmla="*/ 118 h 172"/>
                  <a:gd name="T8" fmla="*/ 25 w 146"/>
                  <a:gd name="T9" fmla="*/ 119 h 172"/>
                  <a:gd name="T10" fmla="*/ 67 w 146"/>
                  <a:gd name="T11" fmla="*/ 152 h 172"/>
                  <a:gd name="T12" fmla="*/ 122 w 146"/>
                  <a:gd name="T13" fmla="*/ 107 h 172"/>
                  <a:gd name="T14" fmla="*/ 0 w 146"/>
                  <a:gd name="T15" fmla="*/ 120 h 172"/>
                  <a:gd name="T16" fmla="*/ 0 w 146"/>
                  <a:gd name="T17" fmla="*/ 119 h 172"/>
                  <a:gd name="T18" fmla="*/ 71 w 146"/>
                  <a:gd name="T19" fmla="*/ 66 h 172"/>
                  <a:gd name="T20" fmla="*/ 122 w 146"/>
                  <a:gd name="T21" fmla="*/ 73 h 172"/>
                  <a:gd name="T22" fmla="*/ 122 w 146"/>
                  <a:gd name="T23" fmla="*/ 67 h 172"/>
                  <a:gd name="T24" fmla="*/ 73 w 146"/>
                  <a:gd name="T25" fmla="*/ 22 h 172"/>
                  <a:gd name="T26" fmla="*/ 34 w 146"/>
                  <a:gd name="T27" fmla="*/ 30 h 172"/>
                  <a:gd name="T28" fmla="*/ 30 w 146"/>
                  <a:gd name="T29" fmla="*/ 31 h 172"/>
                  <a:gd name="T30" fmla="*/ 19 w 146"/>
                  <a:gd name="T31" fmla="*/ 20 h 172"/>
                  <a:gd name="T32" fmla="*/ 26 w 146"/>
                  <a:gd name="T33" fmla="*/ 10 h 172"/>
                  <a:gd name="T34" fmla="*/ 75 w 146"/>
                  <a:gd name="T35" fmla="*/ 0 h 172"/>
                  <a:gd name="T36" fmla="*/ 129 w 146"/>
                  <a:gd name="T37" fmla="*/ 19 h 172"/>
                  <a:gd name="T38" fmla="*/ 146 w 146"/>
                  <a:gd name="T39" fmla="*/ 67 h 172"/>
                  <a:gd name="T40" fmla="*/ 146 w 146"/>
                  <a:gd name="T41" fmla="*/ 158 h 172"/>
                  <a:gd name="T42" fmla="*/ 134 w 146"/>
                  <a:gd name="T43" fmla="*/ 170 h 172"/>
                  <a:gd name="T44" fmla="*/ 122 w 146"/>
                  <a:gd name="T45" fmla="*/ 159 h 172"/>
                  <a:gd name="T46" fmla="*/ 122 w 146"/>
                  <a:gd name="T47" fmla="*/ 143 h 172"/>
                  <a:gd name="T48" fmla="*/ 62 w 146"/>
                  <a:gd name="T49" fmla="*/ 172 h 172"/>
                  <a:gd name="T50" fmla="*/ 0 w 146"/>
                  <a:gd name="T51" fmla="*/ 12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6" h="172">
                    <a:moveTo>
                      <a:pt x="122" y="107"/>
                    </a:moveTo>
                    <a:cubicBezTo>
                      <a:pt x="122" y="91"/>
                      <a:pt x="122" y="91"/>
                      <a:pt x="122" y="91"/>
                    </a:cubicBezTo>
                    <a:cubicBezTo>
                      <a:pt x="110" y="88"/>
                      <a:pt x="94" y="84"/>
                      <a:pt x="74" y="84"/>
                    </a:cubicBezTo>
                    <a:cubicBezTo>
                      <a:pt x="43" y="84"/>
                      <a:pt x="25" y="98"/>
                      <a:pt x="25" y="118"/>
                    </a:cubicBezTo>
                    <a:cubicBezTo>
                      <a:pt x="25" y="119"/>
                      <a:pt x="25" y="119"/>
                      <a:pt x="25" y="119"/>
                    </a:cubicBezTo>
                    <a:cubicBezTo>
                      <a:pt x="25" y="140"/>
                      <a:pt x="45" y="152"/>
                      <a:pt x="67" y="152"/>
                    </a:cubicBezTo>
                    <a:cubicBezTo>
                      <a:pt x="97" y="152"/>
                      <a:pt x="122" y="133"/>
                      <a:pt x="122" y="107"/>
                    </a:cubicBezTo>
                    <a:moveTo>
                      <a:pt x="0" y="120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0" y="85"/>
                      <a:pt x="29" y="66"/>
                      <a:pt x="71" y="66"/>
                    </a:cubicBezTo>
                    <a:cubicBezTo>
                      <a:pt x="92" y="66"/>
                      <a:pt x="107" y="69"/>
                      <a:pt x="122" y="73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2" y="37"/>
                      <a:pt x="104" y="22"/>
                      <a:pt x="73" y="22"/>
                    </a:cubicBezTo>
                    <a:cubicBezTo>
                      <a:pt x="56" y="22"/>
                      <a:pt x="46" y="24"/>
                      <a:pt x="34" y="30"/>
                    </a:cubicBezTo>
                    <a:cubicBezTo>
                      <a:pt x="33" y="30"/>
                      <a:pt x="31" y="31"/>
                      <a:pt x="30" y="31"/>
                    </a:cubicBezTo>
                    <a:cubicBezTo>
                      <a:pt x="24" y="31"/>
                      <a:pt x="19" y="26"/>
                      <a:pt x="19" y="20"/>
                    </a:cubicBezTo>
                    <a:cubicBezTo>
                      <a:pt x="19" y="15"/>
                      <a:pt x="21" y="12"/>
                      <a:pt x="26" y="10"/>
                    </a:cubicBezTo>
                    <a:cubicBezTo>
                      <a:pt x="42" y="3"/>
                      <a:pt x="54" y="0"/>
                      <a:pt x="75" y="0"/>
                    </a:cubicBezTo>
                    <a:cubicBezTo>
                      <a:pt x="99" y="0"/>
                      <a:pt x="117" y="6"/>
                      <a:pt x="129" y="19"/>
                    </a:cubicBezTo>
                    <a:cubicBezTo>
                      <a:pt x="140" y="30"/>
                      <a:pt x="146" y="46"/>
                      <a:pt x="146" y="67"/>
                    </a:cubicBezTo>
                    <a:cubicBezTo>
                      <a:pt x="146" y="158"/>
                      <a:pt x="146" y="158"/>
                      <a:pt x="146" y="158"/>
                    </a:cubicBezTo>
                    <a:cubicBezTo>
                      <a:pt x="146" y="165"/>
                      <a:pt x="141" y="170"/>
                      <a:pt x="134" y="170"/>
                    </a:cubicBezTo>
                    <a:cubicBezTo>
                      <a:pt x="127" y="170"/>
                      <a:pt x="122" y="165"/>
                      <a:pt x="122" y="159"/>
                    </a:cubicBezTo>
                    <a:cubicBezTo>
                      <a:pt x="122" y="143"/>
                      <a:pt x="122" y="143"/>
                      <a:pt x="122" y="143"/>
                    </a:cubicBezTo>
                    <a:cubicBezTo>
                      <a:pt x="111" y="158"/>
                      <a:pt x="91" y="172"/>
                      <a:pt x="62" y="172"/>
                    </a:cubicBezTo>
                    <a:cubicBezTo>
                      <a:pt x="32" y="172"/>
                      <a:pt x="0" y="154"/>
                      <a:pt x="0" y="1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ltGray">
              <a:xfrm>
                <a:off x="-84138" y="5622925"/>
                <a:ext cx="1635125" cy="682625"/>
              </a:xfrm>
              <a:custGeom>
                <a:avLst/>
                <a:gdLst>
                  <a:gd name="T0" fmla="*/ 49 w 435"/>
                  <a:gd name="T1" fmla="*/ 18 h 179"/>
                  <a:gd name="T2" fmla="*/ 17 w 435"/>
                  <a:gd name="T3" fmla="*/ 6 h 179"/>
                  <a:gd name="T4" fmla="*/ 6 w 435"/>
                  <a:gd name="T5" fmla="*/ 37 h 179"/>
                  <a:gd name="T6" fmla="*/ 58 w 435"/>
                  <a:gd name="T7" fmla="*/ 152 h 179"/>
                  <a:gd name="T8" fmla="*/ 92 w 435"/>
                  <a:gd name="T9" fmla="*/ 179 h 179"/>
                  <a:gd name="T10" fmla="*/ 125 w 435"/>
                  <a:gd name="T11" fmla="*/ 152 h 179"/>
                  <a:gd name="T12" fmla="*/ 171 w 435"/>
                  <a:gd name="T13" fmla="*/ 51 h 179"/>
                  <a:gd name="T14" fmla="*/ 178 w 435"/>
                  <a:gd name="T15" fmla="*/ 46 h 179"/>
                  <a:gd name="T16" fmla="*/ 185 w 435"/>
                  <a:gd name="T17" fmla="*/ 54 h 179"/>
                  <a:gd name="T18" fmla="*/ 185 w 435"/>
                  <a:gd name="T19" fmla="*/ 151 h 179"/>
                  <a:gd name="T20" fmla="*/ 209 w 435"/>
                  <a:gd name="T21" fmla="*/ 179 h 179"/>
                  <a:gd name="T22" fmla="*/ 234 w 435"/>
                  <a:gd name="T23" fmla="*/ 151 h 179"/>
                  <a:gd name="T24" fmla="*/ 234 w 435"/>
                  <a:gd name="T25" fmla="*/ 72 h 179"/>
                  <a:gd name="T26" fmla="*/ 260 w 435"/>
                  <a:gd name="T27" fmla="*/ 46 h 179"/>
                  <a:gd name="T28" fmla="*/ 285 w 435"/>
                  <a:gd name="T29" fmla="*/ 72 h 179"/>
                  <a:gd name="T30" fmla="*/ 285 w 435"/>
                  <a:gd name="T31" fmla="*/ 151 h 179"/>
                  <a:gd name="T32" fmla="*/ 310 w 435"/>
                  <a:gd name="T33" fmla="*/ 179 h 179"/>
                  <a:gd name="T34" fmla="*/ 334 w 435"/>
                  <a:gd name="T35" fmla="*/ 151 h 179"/>
                  <a:gd name="T36" fmla="*/ 334 w 435"/>
                  <a:gd name="T37" fmla="*/ 72 h 179"/>
                  <a:gd name="T38" fmla="*/ 360 w 435"/>
                  <a:gd name="T39" fmla="*/ 46 h 179"/>
                  <a:gd name="T40" fmla="*/ 385 w 435"/>
                  <a:gd name="T41" fmla="*/ 72 h 179"/>
                  <a:gd name="T42" fmla="*/ 385 w 435"/>
                  <a:gd name="T43" fmla="*/ 151 h 179"/>
                  <a:gd name="T44" fmla="*/ 410 w 435"/>
                  <a:gd name="T45" fmla="*/ 179 h 179"/>
                  <a:gd name="T46" fmla="*/ 435 w 435"/>
                  <a:gd name="T47" fmla="*/ 151 h 179"/>
                  <a:gd name="T48" fmla="*/ 435 w 435"/>
                  <a:gd name="T49" fmla="*/ 61 h 179"/>
                  <a:gd name="T50" fmla="*/ 375 w 435"/>
                  <a:gd name="T51" fmla="*/ 4 h 179"/>
                  <a:gd name="T52" fmla="*/ 323 w 435"/>
                  <a:gd name="T53" fmla="*/ 26 h 179"/>
                  <a:gd name="T54" fmla="*/ 272 w 435"/>
                  <a:gd name="T55" fmla="*/ 4 h 179"/>
                  <a:gd name="T56" fmla="*/ 223 w 435"/>
                  <a:gd name="T57" fmla="*/ 26 h 179"/>
                  <a:gd name="T58" fmla="*/ 178 w 435"/>
                  <a:gd name="T59" fmla="*/ 4 h 179"/>
                  <a:gd name="T60" fmla="*/ 125 w 435"/>
                  <a:gd name="T61" fmla="*/ 40 h 179"/>
                  <a:gd name="T62" fmla="*/ 92 w 435"/>
                  <a:gd name="T63" fmla="*/ 119 h 179"/>
                  <a:gd name="T64" fmla="*/ 49 w 435"/>
                  <a:gd name="T65" fmla="*/ 18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35" h="179">
                    <a:moveTo>
                      <a:pt x="49" y="18"/>
                    </a:moveTo>
                    <a:cubicBezTo>
                      <a:pt x="43" y="6"/>
                      <a:pt x="30" y="0"/>
                      <a:pt x="17" y="6"/>
                    </a:cubicBezTo>
                    <a:cubicBezTo>
                      <a:pt x="5" y="12"/>
                      <a:pt x="0" y="25"/>
                      <a:pt x="6" y="3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7" y="169"/>
                      <a:pt x="75" y="179"/>
                      <a:pt x="92" y="179"/>
                    </a:cubicBezTo>
                    <a:cubicBezTo>
                      <a:pt x="109" y="179"/>
                      <a:pt x="117" y="169"/>
                      <a:pt x="125" y="152"/>
                    </a:cubicBezTo>
                    <a:cubicBezTo>
                      <a:pt x="125" y="152"/>
                      <a:pt x="171" y="52"/>
                      <a:pt x="171" y="51"/>
                    </a:cubicBezTo>
                    <a:cubicBezTo>
                      <a:pt x="172" y="50"/>
                      <a:pt x="173" y="46"/>
                      <a:pt x="178" y="46"/>
                    </a:cubicBezTo>
                    <a:cubicBezTo>
                      <a:pt x="182" y="47"/>
                      <a:pt x="185" y="50"/>
                      <a:pt x="185" y="54"/>
                    </a:cubicBezTo>
                    <a:cubicBezTo>
                      <a:pt x="185" y="151"/>
                      <a:pt x="185" y="151"/>
                      <a:pt x="185" y="151"/>
                    </a:cubicBezTo>
                    <a:cubicBezTo>
                      <a:pt x="185" y="166"/>
                      <a:pt x="193" y="179"/>
                      <a:pt x="209" y="179"/>
                    </a:cubicBezTo>
                    <a:cubicBezTo>
                      <a:pt x="225" y="179"/>
                      <a:pt x="234" y="166"/>
                      <a:pt x="234" y="151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56"/>
                      <a:pt x="245" y="46"/>
                      <a:pt x="260" y="46"/>
                    </a:cubicBezTo>
                    <a:cubicBezTo>
                      <a:pt x="275" y="46"/>
                      <a:pt x="285" y="57"/>
                      <a:pt x="285" y="72"/>
                    </a:cubicBezTo>
                    <a:cubicBezTo>
                      <a:pt x="285" y="151"/>
                      <a:pt x="285" y="151"/>
                      <a:pt x="285" y="151"/>
                    </a:cubicBezTo>
                    <a:cubicBezTo>
                      <a:pt x="285" y="166"/>
                      <a:pt x="294" y="179"/>
                      <a:pt x="310" y="179"/>
                    </a:cubicBezTo>
                    <a:cubicBezTo>
                      <a:pt x="326" y="179"/>
                      <a:pt x="334" y="166"/>
                      <a:pt x="334" y="151"/>
                    </a:cubicBezTo>
                    <a:cubicBezTo>
                      <a:pt x="334" y="72"/>
                      <a:pt x="334" y="72"/>
                      <a:pt x="334" y="72"/>
                    </a:cubicBezTo>
                    <a:cubicBezTo>
                      <a:pt x="334" y="56"/>
                      <a:pt x="345" y="46"/>
                      <a:pt x="360" y="46"/>
                    </a:cubicBezTo>
                    <a:cubicBezTo>
                      <a:pt x="375" y="46"/>
                      <a:pt x="385" y="57"/>
                      <a:pt x="385" y="72"/>
                    </a:cubicBezTo>
                    <a:cubicBezTo>
                      <a:pt x="385" y="151"/>
                      <a:pt x="385" y="151"/>
                      <a:pt x="385" y="151"/>
                    </a:cubicBezTo>
                    <a:cubicBezTo>
                      <a:pt x="385" y="166"/>
                      <a:pt x="394" y="179"/>
                      <a:pt x="410" y="179"/>
                    </a:cubicBezTo>
                    <a:cubicBezTo>
                      <a:pt x="426" y="179"/>
                      <a:pt x="435" y="166"/>
                      <a:pt x="435" y="151"/>
                    </a:cubicBezTo>
                    <a:cubicBezTo>
                      <a:pt x="435" y="61"/>
                      <a:pt x="435" y="61"/>
                      <a:pt x="435" y="61"/>
                    </a:cubicBezTo>
                    <a:cubicBezTo>
                      <a:pt x="435" y="27"/>
                      <a:pt x="408" y="4"/>
                      <a:pt x="375" y="4"/>
                    </a:cubicBezTo>
                    <a:cubicBezTo>
                      <a:pt x="343" y="4"/>
                      <a:pt x="323" y="26"/>
                      <a:pt x="323" y="26"/>
                    </a:cubicBezTo>
                    <a:cubicBezTo>
                      <a:pt x="312" y="12"/>
                      <a:pt x="297" y="4"/>
                      <a:pt x="272" y="4"/>
                    </a:cubicBezTo>
                    <a:cubicBezTo>
                      <a:pt x="246" y="4"/>
                      <a:pt x="223" y="26"/>
                      <a:pt x="223" y="26"/>
                    </a:cubicBezTo>
                    <a:cubicBezTo>
                      <a:pt x="212" y="12"/>
                      <a:pt x="194" y="4"/>
                      <a:pt x="178" y="4"/>
                    </a:cubicBezTo>
                    <a:cubicBezTo>
                      <a:pt x="155" y="4"/>
                      <a:pt x="136" y="14"/>
                      <a:pt x="125" y="40"/>
                    </a:cubicBezTo>
                    <a:cubicBezTo>
                      <a:pt x="92" y="119"/>
                      <a:pt x="92" y="119"/>
                      <a:pt x="92" y="119"/>
                    </a:cubicBezTo>
                    <a:lnTo>
                      <a:pt x="4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1"/>
              <p:cNvSpPr>
                <a:spLocks noEditPoints="1"/>
              </p:cNvSpPr>
              <p:nvPr/>
            </p:nvSpPr>
            <p:spPr bwMode="ltGray">
              <a:xfrm>
                <a:off x="4097338" y="5649913"/>
                <a:ext cx="149225" cy="157163"/>
              </a:xfrm>
              <a:custGeom>
                <a:avLst/>
                <a:gdLst>
                  <a:gd name="T0" fmla="*/ 37 w 40"/>
                  <a:gd name="T1" fmla="*/ 20 h 41"/>
                  <a:gd name="T2" fmla="*/ 37 w 40"/>
                  <a:gd name="T3" fmla="*/ 20 h 41"/>
                  <a:gd name="T4" fmla="*/ 20 w 40"/>
                  <a:gd name="T5" fmla="*/ 4 h 41"/>
                  <a:gd name="T6" fmla="*/ 3 w 40"/>
                  <a:gd name="T7" fmla="*/ 20 h 41"/>
                  <a:gd name="T8" fmla="*/ 3 w 40"/>
                  <a:gd name="T9" fmla="*/ 21 h 41"/>
                  <a:gd name="T10" fmla="*/ 20 w 40"/>
                  <a:gd name="T11" fmla="*/ 37 h 41"/>
                  <a:gd name="T12" fmla="*/ 37 w 40"/>
                  <a:gd name="T13" fmla="*/ 20 h 41"/>
                  <a:gd name="T14" fmla="*/ 0 w 40"/>
                  <a:gd name="T15" fmla="*/ 21 h 41"/>
                  <a:gd name="T16" fmla="*/ 0 w 40"/>
                  <a:gd name="T17" fmla="*/ 20 h 41"/>
                  <a:gd name="T18" fmla="*/ 20 w 40"/>
                  <a:gd name="T19" fmla="*/ 0 h 41"/>
                  <a:gd name="T20" fmla="*/ 40 w 40"/>
                  <a:gd name="T21" fmla="*/ 20 h 41"/>
                  <a:gd name="T22" fmla="*/ 40 w 40"/>
                  <a:gd name="T23" fmla="*/ 20 h 41"/>
                  <a:gd name="T24" fmla="*/ 20 w 40"/>
                  <a:gd name="T25" fmla="*/ 41 h 41"/>
                  <a:gd name="T26" fmla="*/ 0 w 40"/>
                  <a:gd name="T27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41">
                    <a:moveTo>
                      <a:pt x="37" y="20"/>
                    </a:move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1"/>
                      <a:pt x="29" y="4"/>
                      <a:pt x="20" y="4"/>
                    </a:cubicBezTo>
                    <a:cubicBezTo>
                      <a:pt x="11" y="4"/>
                      <a:pt x="3" y="11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30"/>
                      <a:pt x="11" y="37"/>
                      <a:pt x="20" y="37"/>
                    </a:cubicBezTo>
                    <a:cubicBezTo>
                      <a:pt x="29" y="37"/>
                      <a:pt x="37" y="30"/>
                      <a:pt x="37" y="20"/>
                    </a:cubicBezTo>
                    <a:moveTo>
                      <a:pt x="0" y="2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0" y="9"/>
                      <a:pt x="40" y="2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32"/>
                      <a:pt x="31" y="41"/>
                      <a:pt x="20" y="41"/>
                    </a:cubicBezTo>
                    <a:cubicBezTo>
                      <a:pt x="8" y="41"/>
                      <a:pt x="0" y="32"/>
                      <a:pt x="0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2"/>
              <p:cNvSpPr>
                <a:spLocks noEditPoints="1"/>
              </p:cNvSpPr>
              <p:nvPr/>
            </p:nvSpPr>
            <p:spPr bwMode="ltGray">
              <a:xfrm>
                <a:off x="4141788" y="5688013"/>
                <a:ext cx="63500" cy="76200"/>
              </a:xfrm>
              <a:custGeom>
                <a:avLst/>
                <a:gdLst>
                  <a:gd name="T0" fmla="*/ 9 w 17"/>
                  <a:gd name="T1" fmla="*/ 10 h 20"/>
                  <a:gd name="T2" fmla="*/ 12 w 17"/>
                  <a:gd name="T3" fmla="*/ 7 h 20"/>
                  <a:gd name="T4" fmla="*/ 12 w 17"/>
                  <a:gd name="T5" fmla="*/ 7 h 20"/>
                  <a:gd name="T6" fmla="*/ 9 w 17"/>
                  <a:gd name="T7" fmla="*/ 4 h 20"/>
                  <a:gd name="T8" fmla="*/ 5 w 17"/>
                  <a:gd name="T9" fmla="*/ 4 h 20"/>
                  <a:gd name="T10" fmla="*/ 5 w 17"/>
                  <a:gd name="T11" fmla="*/ 10 h 20"/>
                  <a:gd name="T12" fmla="*/ 9 w 17"/>
                  <a:gd name="T13" fmla="*/ 10 h 20"/>
                  <a:gd name="T14" fmla="*/ 0 w 17"/>
                  <a:gd name="T15" fmla="*/ 2 h 20"/>
                  <a:gd name="T16" fmla="*/ 2 w 17"/>
                  <a:gd name="T17" fmla="*/ 0 h 20"/>
                  <a:gd name="T18" fmla="*/ 9 w 17"/>
                  <a:gd name="T19" fmla="*/ 0 h 20"/>
                  <a:gd name="T20" fmla="*/ 15 w 17"/>
                  <a:gd name="T21" fmla="*/ 2 h 20"/>
                  <a:gd name="T22" fmla="*/ 17 w 17"/>
                  <a:gd name="T23" fmla="*/ 7 h 20"/>
                  <a:gd name="T24" fmla="*/ 17 w 17"/>
                  <a:gd name="T25" fmla="*/ 7 h 20"/>
                  <a:gd name="T26" fmla="*/ 13 w 17"/>
                  <a:gd name="T27" fmla="*/ 13 h 20"/>
                  <a:gd name="T28" fmla="*/ 16 w 17"/>
                  <a:gd name="T29" fmla="*/ 17 h 20"/>
                  <a:gd name="T30" fmla="*/ 16 w 17"/>
                  <a:gd name="T31" fmla="*/ 18 h 20"/>
                  <a:gd name="T32" fmla="*/ 14 w 17"/>
                  <a:gd name="T33" fmla="*/ 20 h 20"/>
                  <a:gd name="T34" fmla="*/ 12 w 17"/>
                  <a:gd name="T35" fmla="*/ 19 h 20"/>
                  <a:gd name="T36" fmla="*/ 8 w 17"/>
                  <a:gd name="T37" fmla="*/ 14 h 20"/>
                  <a:gd name="T38" fmla="*/ 5 w 17"/>
                  <a:gd name="T39" fmla="*/ 14 h 20"/>
                  <a:gd name="T40" fmla="*/ 5 w 17"/>
                  <a:gd name="T41" fmla="*/ 18 h 20"/>
                  <a:gd name="T42" fmla="*/ 2 w 17"/>
                  <a:gd name="T43" fmla="*/ 20 h 20"/>
                  <a:gd name="T44" fmla="*/ 0 w 17"/>
                  <a:gd name="T45" fmla="*/ 18 h 20"/>
                  <a:gd name="T46" fmla="*/ 0 w 17"/>
                  <a:gd name="T4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" h="20">
                    <a:moveTo>
                      <a:pt x="9" y="10"/>
                    </a:moveTo>
                    <a:cubicBezTo>
                      <a:pt x="11" y="10"/>
                      <a:pt x="12" y="9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5"/>
                      <a:pt x="11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10"/>
                      <a:pt x="5" y="10"/>
                      <a:pt x="5" y="10"/>
                    </a:cubicBezTo>
                    <a:lnTo>
                      <a:pt x="9" y="10"/>
                    </a:lnTo>
                    <a:close/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5" y="2"/>
                    </a:cubicBezTo>
                    <a:cubicBezTo>
                      <a:pt x="16" y="3"/>
                      <a:pt x="17" y="5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0"/>
                      <a:pt x="15" y="12"/>
                      <a:pt x="13" y="13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8"/>
                      <a:pt x="16" y="18"/>
                    </a:cubicBezTo>
                    <a:cubicBezTo>
                      <a:pt x="16" y="19"/>
                      <a:pt x="15" y="20"/>
                      <a:pt x="14" y="20"/>
                    </a:cubicBezTo>
                    <a:cubicBezTo>
                      <a:pt x="13" y="20"/>
                      <a:pt x="13" y="20"/>
                      <a:pt x="12" y="19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9"/>
                      <a:pt x="4" y="20"/>
                      <a:pt x="2" y="20"/>
                    </a:cubicBezTo>
                    <a:cubicBezTo>
                      <a:pt x="1" y="20"/>
                      <a:pt x="0" y="19"/>
                      <a:pt x="0" y="18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85798" y="2593231"/>
            <a:ext cx="3609977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32460" y="457200"/>
            <a:ext cx="365760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5708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1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 bwMode="ltGray">
          <a:xfrm>
            <a:off x="448524" y="0"/>
            <a:ext cx="8695476" cy="6858000"/>
            <a:chOff x="448524" y="0"/>
            <a:chExt cx="8695476" cy="6858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4578096" y="0"/>
              <a:ext cx="4565904" cy="68580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 bwMode="ltGray">
            <a:xfrm>
              <a:off x="448524" y="6446044"/>
              <a:ext cx="1099793" cy="173355"/>
              <a:chOff x="-84138" y="5622925"/>
              <a:chExt cx="4330701" cy="682626"/>
            </a:xfrm>
          </p:grpSpPr>
          <p:sp>
            <p:nvSpPr>
              <p:cNvPr id="17" name="Freeform 6"/>
              <p:cNvSpPr>
                <a:spLocks/>
              </p:cNvSpPr>
              <p:nvPr/>
            </p:nvSpPr>
            <p:spPr bwMode="ltGray">
              <a:xfrm>
                <a:off x="1589088" y="5649913"/>
                <a:ext cx="914400" cy="647700"/>
              </a:xfrm>
              <a:custGeom>
                <a:avLst/>
                <a:gdLst>
                  <a:gd name="T0" fmla="*/ 52 w 243"/>
                  <a:gd name="T1" fmla="*/ 159 h 170"/>
                  <a:gd name="T2" fmla="*/ 2 w 243"/>
                  <a:gd name="T3" fmla="*/ 19 h 170"/>
                  <a:gd name="T4" fmla="*/ 0 w 243"/>
                  <a:gd name="T5" fmla="*/ 12 h 170"/>
                  <a:gd name="T6" fmla="*/ 13 w 243"/>
                  <a:gd name="T7" fmla="*/ 0 h 170"/>
                  <a:gd name="T8" fmla="*/ 25 w 243"/>
                  <a:gd name="T9" fmla="*/ 11 h 170"/>
                  <a:gd name="T10" fmla="*/ 67 w 243"/>
                  <a:gd name="T11" fmla="*/ 131 h 170"/>
                  <a:gd name="T12" fmla="*/ 109 w 243"/>
                  <a:gd name="T13" fmla="*/ 10 h 170"/>
                  <a:gd name="T14" fmla="*/ 121 w 243"/>
                  <a:gd name="T15" fmla="*/ 0 h 170"/>
                  <a:gd name="T16" fmla="*/ 122 w 243"/>
                  <a:gd name="T17" fmla="*/ 0 h 170"/>
                  <a:gd name="T18" fmla="*/ 135 w 243"/>
                  <a:gd name="T19" fmla="*/ 10 h 170"/>
                  <a:gd name="T20" fmla="*/ 177 w 243"/>
                  <a:gd name="T21" fmla="*/ 131 h 170"/>
                  <a:gd name="T22" fmla="*/ 219 w 243"/>
                  <a:gd name="T23" fmla="*/ 10 h 170"/>
                  <a:gd name="T24" fmla="*/ 231 w 243"/>
                  <a:gd name="T25" fmla="*/ 0 h 170"/>
                  <a:gd name="T26" fmla="*/ 243 w 243"/>
                  <a:gd name="T27" fmla="*/ 12 h 170"/>
                  <a:gd name="T28" fmla="*/ 241 w 243"/>
                  <a:gd name="T29" fmla="*/ 19 h 170"/>
                  <a:gd name="T30" fmla="*/ 191 w 243"/>
                  <a:gd name="T31" fmla="*/ 159 h 170"/>
                  <a:gd name="T32" fmla="*/ 177 w 243"/>
                  <a:gd name="T33" fmla="*/ 170 h 170"/>
                  <a:gd name="T34" fmla="*/ 176 w 243"/>
                  <a:gd name="T35" fmla="*/ 170 h 170"/>
                  <a:gd name="T36" fmla="*/ 163 w 243"/>
                  <a:gd name="T37" fmla="*/ 159 h 170"/>
                  <a:gd name="T38" fmla="*/ 122 w 243"/>
                  <a:gd name="T39" fmla="*/ 40 h 170"/>
                  <a:gd name="T40" fmla="*/ 80 w 243"/>
                  <a:gd name="T41" fmla="*/ 159 h 170"/>
                  <a:gd name="T42" fmla="*/ 66 w 243"/>
                  <a:gd name="T43" fmla="*/ 170 h 170"/>
                  <a:gd name="T44" fmla="*/ 66 w 243"/>
                  <a:gd name="T45" fmla="*/ 170 h 170"/>
                  <a:gd name="T46" fmla="*/ 52 w 243"/>
                  <a:gd name="T47" fmla="*/ 15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3" h="170">
                    <a:moveTo>
                      <a:pt x="52" y="159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1" y="17"/>
                      <a:pt x="0" y="14"/>
                      <a:pt x="0" y="12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19" y="0"/>
                      <a:pt x="23" y="4"/>
                      <a:pt x="25" y="11"/>
                    </a:cubicBezTo>
                    <a:cubicBezTo>
                      <a:pt x="67" y="131"/>
                      <a:pt x="67" y="131"/>
                      <a:pt x="67" y="131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11" y="4"/>
                      <a:pt x="114" y="0"/>
                      <a:pt x="121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9" y="0"/>
                      <a:pt x="133" y="4"/>
                      <a:pt x="135" y="10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19" y="10"/>
                      <a:pt x="219" y="10"/>
                      <a:pt x="219" y="10"/>
                    </a:cubicBezTo>
                    <a:cubicBezTo>
                      <a:pt x="221" y="5"/>
                      <a:pt x="224" y="0"/>
                      <a:pt x="231" y="0"/>
                    </a:cubicBezTo>
                    <a:cubicBezTo>
                      <a:pt x="238" y="0"/>
                      <a:pt x="243" y="6"/>
                      <a:pt x="243" y="12"/>
                    </a:cubicBezTo>
                    <a:cubicBezTo>
                      <a:pt x="243" y="14"/>
                      <a:pt x="242" y="17"/>
                      <a:pt x="241" y="19"/>
                    </a:cubicBezTo>
                    <a:cubicBezTo>
                      <a:pt x="191" y="159"/>
                      <a:pt x="191" y="159"/>
                      <a:pt x="191" y="159"/>
                    </a:cubicBezTo>
                    <a:cubicBezTo>
                      <a:pt x="188" y="166"/>
                      <a:pt x="183" y="170"/>
                      <a:pt x="177" y="170"/>
                    </a:cubicBezTo>
                    <a:cubicBezTo>
                      <a:pt x="176" y="170"/>
                      <a:pt x="176" y="170"/>
                      <a:pt x="176" y="170"/>
                    </a:cubicBezTo>
                    <a:cubicBezTo>
                      <a:pt x="170" y="170"/>
                      <a:pt x="165" y="166"/>
                      <a:pt x="163" y="159"/>
                    </a:cubicBezTo>
                    <a:cubicBezTo>
                      <a:pt x="122" y="40"/>
                      <a:pt x="122" y="40"/>
                      <a:pt x="122" y="40"/>
                    </a:cubicBezTo>
                    <a:cubicBezTo>
                      <a:pt x="80" y="159"/>
                      <a:pt x="80" y="159"/>
                      <a:pt x="80" y="159"/>
                    </a:cubicBezTo>
                    <a:cubicBezTo>
                      <a:pt x="78" y="166"/>
                      <a:pt x="73" y="170"/>
                      <a:pt x="66" y="170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0" y="170"/>
                      <a:pt x="55" y="166"/>
                      <a:pt x="52" y="159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7"/>
              <p:cNvSpPr>
                <a:spLocks/>
              </p:cNvSpPr>
              <p:nvPr/>
            </p:nvSpPr>
            <p:spPr bwMode="ltGray">
              <a:xfrm>
                <a:off x="3163888" y="5649913"/>
                <a:ext cx="354013" cy="647700"/>
              </a:xfrm>
              <a:custGeom>
                <a:avLst/>
                <a:gdLst>
                  <a:gd name="T0" fmla="*/ 0 w 94"/>
                  <a:gd name="T1" fmla="*/ 13 h 170"/>
                  <a:gd name="T2" fmla="*/ 12 w 94"/>
                  <a:gd name="T3" fmla="*/ 0 h 170"/>
                  <a:gd name="T4" fmla="*/ 24 w 94"/>
                  <a:gd name="T5" fmla="*/ 13 h 170"/>
                  <a:gd name="T6" fmla="*/ 24 w 94"/>
                  <a:gd name="T7" fmla="*/ 41 h 170"/>
                  <a:gd name="T8" fmla="*/ 82 w 94"/>
                  <a:gd name="T9" fmla="*/ 0 h 170"/>
                  <a:gd name="T10" fmla="*/ 94 w 94"/>
                  <a:gd name="T11" fmla="*/ 13 h 170"/>
                  <a:gd name="T12" fmla="*/ 83 w 94"/>
                  <a:gd name="T13" fmla="*/ 25 h 170"/>
                  <a:gd name="T14" fmla="*/ 24 w 94"/>
                  <a:gd name="T15" fmla="*/ 101 h 170"/>
                  <a:gd name="T16" fmla="*/ 24 w 94"/>
                  <a:gd name="T17" fmla="*/ 157 h 170"/>
                  <a:gd name="T18" fmla="*/ 12 w 94"/>
                  <a:gd name="T19" fmla="*/ 170 h 170"/>
                  <a:gd name="T20" fmla="*/ 0 w 94"/>
                  <a:gd name="T21" fmla="*/ 157 h 170"/>
                  <a:gd name="T22" fmla="*/ 0 w 94"/>
                  <a:gd name="T23" fmla="*/ 13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170">
                    <a:moveTo>
                      <a:pt x="0" y="13"/>
                    </a:moveTo>
                    <a:cubicBezTo>
                      <a:pt x="0" y="6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37" y="13"/>
                      <a:pt x="64" y="0"/>
                      <a:pt x="82" y="0"/>
                    </a:cubicBezTo>
                    <a:cubicBezTo>
                      <a:pt x="89" y="0"/>
                      <a:pt x="94" y="6"/>
                      <a:pt x="94" y="13"/>
                    </a:cubicBezTo>
                    <a:cubicBezTo>
                      <a:pt x="94" y="20"/>
                      <a:pt x="89" y="24"/>
                      <a:pt x="83" y="25"/>
                    </a:cubicBezTo>
                    <a:cubicBezTo>
                      <a:pt x="51" y="29"/>
                      <a:pt x="24" y="53"/>
                      <a:pt x="24" y="101"/>
                    </a:cubicBezTo>
                    <a:cubicBezTo>
                      <a:pt x="24" y="157"/>
                      <a:pt x="24" y="157"/>
                      <a:pt x="24" y="157"/>
                    </a:cubicBezTo>
                    <a:cubicBezTo>
                      <a:pt x="24" y="164"/>
                      <a:pt x="19" y="170"/>
                      <a:pt x="12" y="170"/>
                    </a:cubicBezTo>
                    <a:cubicBezTo>
                      <a:pt x="5" y="170"/>
                      <a:pt x="0" y="164"/>
                      <a:pt x="0" y="157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8"/>
              <p:cNvSpPr>
                <a:spLocks noEditPoints="1"/>
              </p:cNvSpPr>
              <p:nvPr/>
            </p:nvSpPr>
            <p:spPr bwMode="ltGray">
              <a:xfrm>
                <a:off x="3509963" y="5649913"/>
                <a:ext cx="579438" cy="655638"/>
              </a:xfrm>
              <a:custGeom>
                <a:avLst/>
                <a:gdLst>
                  <a:gd name="T0" fmla="*/ 129 w 154"/>
                  <a:gd name="T1" fmla="*/ 76 h 172"/>
                  <a:gd name="T2" fmla="*/ 77 w 154"/>
                  <a:gd name="T3" fmla="*/ 21 h 172"/>
                  <a:gd name="T4" fmla="*/ 25 w 154"/>
                  <a:gd name="T5" fmla="*/ 76 h 172"/>
                  <a:gd name="T6" fmla="*/ 129 w 154"/>
                  <a:gd name="T7" fmla="*/ 76 h 172"/>
                  <a:gd name="T8" fmla="*/ 81 w 154"/>
                  <a:gd name="T9" fmla="*/ 172 h 172"/>
                  <a:gd name="T10" fmla="*/ 0 w 154"/>
                  <a:gd name="T11" fmla="*/ 86 h 172"/>
                  <a:gd name="T12" fmla="*/ 0 w 154"/>
                  <a:gd name="T13" fmla="*/ 85 h 172"/>
                  <a:gd name="T14" fmla="*/ 78 w 154"/>
                  <a:gd name="T15" fmla="*/ 0 h 172"/>
                  <a:gd name="T16" fmla="*/ 154 w 154"/>
                  <a:gd name="T17" fmla="*/ 83 h 172"/>
                  <a:gd name="T18" fmla="*/ 142 w 154"/>
                  <a:gd name="T19" fmla="*/ 95 h 172"/>
                  <a:gd name="T20" fmla="*/ 25 w 154"/>
                  <a:gd name="T21" fmla="*/ 95 h 172"/>
                  <a:gd name="T22" fmla="*/ 82 w 154"/>
                  <a:gd name="T23" fmla="*/ 150 h 172"/>
                  <a:gd name="T24" fmla="*/ 129 w 154"/>
                  <a:gd name="T25" fmla="*/ 131 h 172"/>
                  <a:gd name="T26" fmla="*/ 136 w 154"/>
                  <a:gd name="T27" fmla="*/ 128 h 172"/>
                  <a:gd name="T28" fmla="*/ 146 w 154"/>
                  <a:gd name="T29" fmla="*/ 139 h 172"/>
                  <a:gd name="T30" fmla="*/ 142 w 154"/>
                  <a:gd name="T31" fmla="*/ 147 h 172"/>
                  <a:gd name="T32" fmla="*/ 81 w 154"/>
                  <a:gd name="T33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4" h="172">
                    <a:moveTo>
                      <a:pt x="129" y="76"/>
                    </a:moveTo>
                    <a:cubicBezTo>
                      <a:pt x="127" y="47"/>
                      <a:pt x="110" y="21"/>
                      <a:pt x="77" y="21"/>
                    </a:cubicBezTo>
                    <a:cubicBezTo>
                      <a:pt x="49" y="21"/>
                      <a:pt x="28" y="44"/>
                      <a:pt x="25" y="76"/>
                    </a:cubicBezTo>
                    <a:lnTo>
                      <a:pt x="129" y="76"/>
                    </a:lnTo>
                    <a:close/>
                    <a:moveTo>
                      <a:pt x="81" y="172"/>
                    </a:moveTo>
                    <a:cubicBezTo>
                      <a:pt x="36" y="172"/>
                      <a:pt x="0" y="137"/>
                      <a:pt x="0" y="86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38"/>
                      <a:pt x="33" y="0"/>
                      <a:pt x="78" y="0"/>
                    </a:cubicBezTo>
                    <a:cubicBezTo>
                      <a:pt x="126" y="0"/>
                      <a:pt x="154" y="40"/>
                      <a:pt x="154" y="83"/>
                    </a:cubicBezTo>
                    <a:cubicBezTo>
                      <a:pt x="154" y="90"/>
                      <a:pt x="148" y="95"/>
                      <a:pt x="142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8" y="130"/>
                      <a:pt x="53" y="150"/>
                      <a:pt x="82" y="150"/>
                    </a:cubicBezTo>
                    <a:cubicBezTo>
                      <a:pt x="102" y="150"/>
                      <a:pt x="117" y="142"/>
                      <a:pt x="129" y="131"/>
                    </a:cubicBezTo>
                    <a:cubicBezTo>
                      <a:pt x="131" y="130"/>
                      <a:pt x="133" y="128"/>
                      <a:pt x="136" y="128"/>
                    </a:cubicBezTo>
                    <a:cubicBezTo>
                      <a:pt x="142" y="128"/>
                      <a:pt x="146" y="133"/>
                      <a:pt x="146" y="139"/>
                    </a:cubicBezTo>
                    <a:cubicBezTo>
                      <a:pt x="146" y="142"/>
                      <a:pt x="145" y="145"/>
                      <a:pt x="142" y="147"/>
                    </a:cubicBezTo>
                    <a:cubicBezTo>
                      <a:pt x="127" y="162"/>
                      <a:pt x="109" y="172"/>
                      <a:pt x="81" y="172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9"/>
              <p:cNvSpPr>
                <a:spLocks noEditPoints="1"/>
              </p:cNvSpPr>
              <p:nvPr/>
            </p:nvSpPr>
            <p:spPr bwMode="ltGray">
              <a:xfrm>
                <a:off x="2503488" y="5649913"/>
                <a:ext cx="547688" cy="655638"/>
              </a:xfrm>
              <a:custGeom>
                <a:avLst/>
                <a:gdLst>
                  <a:gd name="T0" fmla="*/ 122 w 146"/>
                  <a:gd name="T1" fmla="*/ 107 h 172"/>
                  <a:gd name="T2" fmla="*/ 122 w 146"/>
                  <a:gd name="T3" fmla="*/ 91 h 172"/>
                  <a:gd name="T4" fmla="*/ 74 w 146"/>
                  <a:gd name="T5" fmla="*/ 84 h 172"/>
                  <a:gd name="T6" fmla="*/ 25 w 146"/>
                  <a:gd name="T7" fmla="*/ 118 h 172"/>
                  <a:gd name="T8" fmla="*/ 25 w 146"/>
                  <a:gd name="T9" fmla="*/ 119 h 172"/>
                  <a:gd name="T10" fmla="*/ 67 w 146"/>
                  <a:gd name="T11" fmla="*/ 152 h 172"/>
                  <a:gd name="T12" fmla="*/ 122 w 146"/>
                  <a:gd name="T13" fmla="*/ 107 h 172"/>
                  <a:gd name="T14" fmla="*/ 0 w 146"/>
                  <a:gd name="T15" fmla="*/ 120 h 172"/>
                  <a:gd name="T16" fmla="*/ 0 w 146"/>
                  <a:gd name="T17" fmla="*/ 119 h 172"/>
                  <a:gd name="T18" fmla="*/ 71 w 146"/>
                  <a:gd name="T19" fmla="*/ 66 h 172"/>
                  <a:gd name="T20" fmla="*/ 122 w 146"/>
                  <a:gd name="T21" fmla="*/ 73 h 172"/>
                  <a:gd name="T22" fmla="*/ 122 w 146"/>
                  <a:gd name="T23" fmla="*/ 67 h 172"/>
                  <a:gd name="T24" fmla="*/ 73 w 146"/>
                  <a:gd name="T25" fmla="*/ 22 h 172"/>
                  <a:gd name="T26" fmla="*/ 34 w 146"/>
                  <a:gd name="T27" fmla="*/ 30 h 172"/>
                  <a:gd name="T28" fmla="*/ 30 w 146"/>
                  <a:gd name="T29" fmla="*/ 31 h 172"/>
                  <a:gd name="T30" fmla="*/ 19 w 146"/>
                  <a:gd name="T31" fmla="*/ 20 h 172"/>
                  <a:gd name="T32" fmla="*/ 26 w 146"/>
                  <a:gd name="T33" fmla="*/ 10 h 172"/>
                  <a:gd name="T34" fmla="*/ 75 w 146"/>
                  <a:gd name="T35" fmla="*/ 0 h 172"/>
                  <a:gd name="T36" fmla="*/ 129 w 146"/>
                  <a:gd name="T37" fmla="*/ 19 h 172"/>
                  <a:gd name="T38" fmla="*/ 146 w 146"/>
                  <a:gd name="T39" fmla="*/ 67 h 172"/>
                  <a:gd name="T40" fmla="*/ 146 w 146"/>
                  <a:gd name="T41" fmla="*/ 158 h 172"/>
                  <a:gd name="T42" fmla="*/ 134 w 146"/>
                  <a:gd name="T43" fmla="*/ 170 h 172"/>
                  <a:gd name="T44" fmla="*/ 122 w 146"/>
                  <a:gd name="T45" fmla="*/ 159 h 172"/>
                  <a:gd name="T46" fmla="*/ 122 w 146"/>
                  <a:gd name="T47" fmla="*/ 143 h 172"/>
                  <a:gd name="T48" fmla="*/ 62 w 146"/>
                  <a:gd name="T49" fmla="*/ 172 h 172"/>
                  <a:gd name="T50" fmla="*/ 0 w 146"/>
                  <a:gd name="T51" fmla="*/ 12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6" h="172">
                    <a:moveTo>
                      <a:pt x="122" y="107"/>
                    </a:moveTo>
                    <a:cubicBezTo>
                      <a:pt x="122" y="91"/>
                      <a:pt x="122" y="91"/>
                      <a:pt x="122" y="91"/>
                    </a:cubicBezTo>
                    <a:cubicBezTo>
                      <a:pt x="110" y="88"/>
                      <a:pt x="94" y="84"/>
                      <a:pt x="74" y="84"/>
                    </a:cubicBezTo>
                    <a:cubicBezTo>
                      <a:pt x="43" y="84"/>
                      <a:pt x="25" y="98"/>
                      <a:pt x="25" y="118"/>
                    </a:cubicBezTo>
                    <a:cubicBezTo>
                      <a:pt x="25" y="119"/>
                      <a:pt x="25" y="119"/>
                      <a:pt x="25" y="119"/>
                    </a:cubicBezTo>
                    <a:cubicBezTo>
                      <a:pt x="25" y="140"/>
                      <a:pt x="45" y="152"/>
                      <a:pt x="67" y="152"/>
                    </a:cubicBezTo>
                    <a:cubicBezTo>
                      <a:pt x="97" y="152"/>
                      <a:pt x="122" y="133"/>
                      <a:pt x="122" y="107"/>
                    </a:cubicBezTo>
                    <a:moveTo>
                      <a:pt x="0" y="120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0" y="85"/>
                      <a:pt x="29" y="66"/>
                      <a:pt x="71" y="66"/>
                    </a:cubicBezTo>
                    <a:cubicBezTo>
                      <a:pt x="92" y="66"/>
                      <a:pt x="107" y="69"/>
                      <a:pt x="122" y="73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2" y="37"/>
                      <a:pt x="104" y="22"/>
                      <a:pt x="73" y="22"/>
                    </a:cubicBezTo>
                    <a:cubicBezTo>
                      <a:pt x="56" y="22"/>
                      <a:pt x="46" y="24"/>
                      <a:pt x="34" y="30"/>
                    </a:cubicBezTo>
                    <a:cubicBezTo>
                      <a:pt x="33" y="30"/>
                      <a:pt x="31" y="31"/>
                      <a:pt x="30" y="31"/>
                    </a:cubicBezTo>
                    <a:cubicBezTo>
                      <a:pt x="24" y="31"/>
                      <a:pt x="19" y="26"/>
                      <a:pt x="19" y="20"/>
                    </a:cubicBezTo>
                    <a:cubicBezTo>
                      <a:pt x="19" y="15"/>
                      <a:pt x="21" y="12"/>
                      <a:pt x="26" y="10"/>
                    </a:cubicBezTo>
                    <a:cubicBezTo>
                      <a:pt x="42" y="3"/>
                      <a:pt x="54" y="0"/>
                      <a:pt x="75" y="0"/>
                    </a:cubicBezTo>
                    <a:cubicBezTo>
                      <a:pt x="99" y="0"/>
                      <a:pt x="117" y="6"/>
                      <a:pt x="129" y="19"/>
                    </a:cubicBezTo>
                    <a:cubicBezTo>
                      <a:pt x="140" y="30"/>
                      <a:pt x="146" y="46"/>
                      <a:pt x="146" y="67"/>
                    </a:cubicBezTo>
                    <a:cubicBezTo>
                      <a:pt x="146" y="158"/>
                      <a:pt x="146" y="158"/>
                      <a:pt x="146" y="158"/>
                    </a:cubicBezTo>
                    <a:cubicBezTo>
                      <a:pt x="146" y="165"/>
                      <a:pt x="141" y="170"/>
                      <a:pt x="134" y="170"/>
                    </a:cubicBezTo>
                    <a:cubicBezTo>
                      <a:pt x="127" y="170"/>
                      <a:pt x="122" y="165"/>
                      <a:pt x="122" y="159"/>
                    </a:cubicBezTo>
                    <a:cubicBezTo>
                      <a:pt x="122" y="143"/>
                      <a:pt x="122" y="143"/>
                      <a:pt x="122" y="143"/>
                    </a:cubicBezTo>
                    <a:cubicBezTo>
                      <a:pt x="111" y="158"/>
                      <a:pt x="91" y="172"/>
                      <a:pt x="62" y="172"/>
                    </a:cubicBezTo>
                    <a:cubicBezTo>
                      <a:pt x="32" y="172"/>
                      <a:pt x="0" y="154"/>
                      <a:pt x="0" y="120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0"/>
              <p:cNvSpPr>
                <a:spLocks/>
              </p:cNvSpPr>
              <p:nvPr/>
            </p:nvSpPr>
            <p:spPr bwMode="ltGray">
              <a:xfrm>
                <a:off x="-84138" y="5622925"/>
                <a:ext cx="1635125" cy="682625"/>
              </a:xfrm>
              <a:custGeom>
                <a:avLst/>
                <a:gdLst>
                  <a:gd name="T0" fmla="*/ 49 w 435"/>
                  <a:gd name="T1" fmla="*/ 18 h 179"/>
                  <a:gd name="T2" fmla="*/ 17 w 435"/>
                  <a:gd name="T3" fmla="*/ 6 h 179"/>
                  <a:gd name="T4" fmla="*/ 6 w 435"/>
                  <a:gd name="T5" fmla="*/ 37 h 179"/>
                  <a:gd name="T6" fmla="*/ 58 w 435"/>
                  <a:gd name="T7" fmla="*/ 152 h 179"/>
                  <a:gd name="T8" fmla="*/ 92 w 435"/>
                  <a:gd name="T9" fmla="*/ 179 h 179"/>
                  <a:gd name="T10" fmla="*/ 125 w 435"/>
                  <a:gd name="T11" fmla="*/ 152 h 179"/>
                  <a:gd name="T12" fmla="*/ 171 w 435"/>
                  <a:gd name="T13" fmla="*/ 51 h 179"/>
                  <a:gd name="T14" fmla="*/ 178 w 435"/>
                  <a:gd name="T15" fmla="*/ 46 h 179"/>
                  <a:gd name="T16" fmla="*/ 185 w 435"/>
                  <a:gd name="T17" fmla="*/ 54 h 179"/>
                  <a:gd name="T18" fmla="*/ 185 w 435"/>
                  <a:gd name="T19" fmla="*/ 151 h 179"/>
                  <a:gd name="T20" fmla="*/ 209 w 435"/>
                  <a:gd name="T21" fmla="*/ 179 h 179"/>
                  <a:gd name="T22" fmla="*/ 234 w 435"/>
                  <a:gd name="T23" fmla="*/ 151 h 179"/>
                  <a:gd name="T24" fmla="*/ 234 w 435"/>
                  <a:gd name="T25" fmla="*/ 72 h 179"/>
                  <a:gd name="T26" fmla="*/ 260 w 435"/>
                  <a:gd name="T27" fmla="*/ 46 h 179"/>
                  <a:gd name="T28" fmla="*/ 285 w 435"/>
                  <a:gd name="T29" fmla="*/ 72 h 179"/>
                  <a:gd name="T30" fmla="*/ 285 w 435"/>
                  <a:gd name="T31" fmla="*/ 151 h 179"/>
                  <a:gd name="T32" fmla="*/ 310 w 435"/>
                  <a:gd name="T33" fmla="*/ 179 h 179"/>
                  <a:gd name="T34" fmla="*/ 334 w 435"/>
                  <a:gd name="T35" fmla="*/ 151 h 179"/>
                  <a:gd name="T36" fmla="*/ 334 w 435"/>
                  <a:gd name="T37" fmla="*/ 72 h 179"/>
                  <a:gd name="T38" fmla="*/ 360 w 435"/>
                  <a:gd name="T39" fmla="*/ 46 h 179"/>
                  <a:gd name="T40" fmla="*/ 385 w 435"/>
                  <a:gd name="T41" fmla="*/ 72 h 179"/>
                  <a:gd name="T42" fmla="*/ 385 w 435"/>
                  <a:gd name="T43" fmla="*/ 151 h 179"/>
                  <a:gd name="T44" fmla="*/ 410 w 435"/>
                  <a:gd name="T45" fmla="*/ 179 h 179"/>
                  <a:gd name="T46" fmla="*/ 435 w 435"/>
                  <a:gd name="T47" fmla="*/ 151 h 179"/>
                  <a:gd name="T48" fmla="*/ 435 w 435"/>
                  <a:gd name="T49" fmla="*/ 61 h 179"/>
                  <a:gd name="T50" fmla="*/ 375 w 435"/>
                  <a:gd name="T51" fmla="*/ 4 h 179"/>
                  <a:gd name="T52" fmla="*/ 323 w 435"/>
                  <a:gd name="T53" fmla="*/ 26 h 179"/>
                  <a:gd name="T54" fmla="*/ 272 w 435"/>
                  <a:gd name="T55" fmla="*/ 4 h 179"/>
                  <a:gd name="T56" fmla="*/ 223 w 435"/>
                  <a:gd name="T57" fmla="*/ 26 h 179"/>
                  <a:gd name="T58" fmla="*/ 178 w 435"/>
                  <a:gd name="T59" fmla="*/ 4 h 179"/>
                  <a:gd name="T60" fmla="*/ 125 w 435"/>
                  <a:gd name="T61" fmla="*/ 40 h 179"/>
                  <a:gd name="T62" fmla="*/ 92 w 435"/>
                  <a:gd name="T63" fmla="*/ 119 h 179"/>
                  <a:gd name="T64" fmla="*/ 49 w 435"/>
                  <a:gd name="T65" fmla="*/ 18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35" h="179">
                    <a:moveTo>
                      <a:pt x="49" y="18"/>
                    </a:moveTo>
                    <a:cubicBezTo>
                      <a:pt x="43" y="6"/>
                      <a:pt x="30" y="0"/>
                      <a:pt x="17" y="6"/>
                    </a:cubicBezTo>
                    <a:cubicBezTo>
                      <a:pt x="5" y="12"/>
                      <a:pt x="0" y="25"/>
                      <a:pt x="6" y="3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7" y="169"/>
                      <a:pt x="75" y="179"/>
                      <a:pt x="92" y="179"/>
                    </a:cubicBezTo>
                    <a:cubicBezTo>
                      <a:pt x="109" y="179"/>
                      <a:pt x="117" y="169"/>
                      <a:pt x="125" y="152"/>
                    </a:cubicBezTo>
                    <a:cubicBezTo>
                      <a:pt x="125" y="152"/>
                      <a:pt x="171" y="52"/>
                      <a:pt x="171" y="51"/>
                    </a:cubicBezTo>
                    <a:cubicBezTo>
                      <a:pt x="172" y="50"/>
                      <a:pt x="173" y="46"/>
                      <a:pt x="178" y="46"/>
                    </a:cubicBezTo>
                    <a:cubicBezTo>
                      <a:pt x="182" y="47"/>
                      <a:pt x="185" y="50"/>
                      <a:pt x="185" y="54"/>
                    </a:cubicBezTo>
                    <a:cubicBezTo>
                      <a:pt x="185" y="151"/>
                      <a:pt x="185" y="151"/>
                      <a:pt x="185" y="151"/>
                    </a:cubicBezTo>
                    <a:cubicBezTo>
                      <a:pt x="185" y="166"/>
                      <a:pt x="193" y="179"/>
                      <a:pt x="209" y="179"/>
                    </a:cubicBezTo>
                    <a:cubicBezTo>
                      <a:pt x="225" y="179"/>
                      <a:pt x="234" y="166"/>
                      <a:pt x="234" y="151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56"/>
                      <a:pt x="245" y="46"/>
                      <a:pt x="260" y="46"/>
                    </a:cubicBezTo>
                    <a:cubicBezTo>
                      <a:pt x="275" y="46"/>
                      <a:pt x="285" y="57"/>
                      <a:pt x="285" y="72"/>
                    </a:cubicBezTo>
                    <a:cubicBezTo>
                      <a:pt x="285" y="151"/>
                      <a:pt x="285" y="151"/>
                      <a:pt x="285" y="151"/>
                    </a:cubicBezTo>
                    <a:cubicBezTo>
                      <a:pt x="285" y="166"/>
                      <a:pt x="294" y="179"/>
                      <a:pt x="310" y="179"/>
                    </a:cubicBezTo>
                    <a:cubicBezTo>
                      <a:pt x="326" y="179"/>
                      <a:pt x="334" y="166"/>
                      <a:pt x="334" y="151"/>
                    </a:cubicBezTo>
                    <a:cubicBezTo>
                      <a:pt x="334" y="72"/>
                      <a:pt x="334" y="72"/>
                      <a:pt x="334" y="72"/>
                    </a:cubicBezTo>
                    <a:cubicBezTo>
                      <a:pt x="334" y="56"/>
                      <a:pt x="345" y="46"/>
                      <a:pt x="360" y="46"/>
                    </a:cubicBezTo>
                    <a:cubicBezTo>
                      <a:pt x="375" y="46"/>
                      <a:pt x="385" y="57"/>
                      <a:pt x="385" y="72"/>
                    </a:cubicBezTo>
                    <a:cubicBezTo>
                      <a:pt x="385" y="151"/>
                      <a:pt x="385" y="151"/>
                      <a:pt x="385" y="151"/>
                    </a:cubicBezTo>
                    <a:cubicBezTo>
                      <a:pt x="385" y="166"/>
                      <a:pt x="394" y="179"/>
                      <a:pt x="410" y="179"/>
                    </a:cubicBezTo>
                    <a:cubicBezTo>
                      <a:pt x="426" y="179"/>
                      <a:pt x="435" y="166"/>
                      <a:pt x="435" y="151"/>
                    </a:cubicBezTo>
                    <a:cubicBezTo>
                      <a:pt x="435" y="61"/>
                      <a:pt x="435" y="61"/>
                      <a:pt x="435" y="61"/>
                    </a:cubicBezTo>
                    <a:cubicBezTo>
                      <a:pt x="435" y="27"/>
                      <a:pt x="408" y="4"/>
                      <a:pt x="375" y="4"/>
                    </a:cubicBezTo>
                    <a:cubicBezTo>
                      <a:pt x="343" y="4"/>
                      <a:pt x="323" y="26"/>
                      <a:pt x="323" y="26"/>
                    </a:cubicBezTo>
                    <a:cubicBezTo>
                      <a:pt x="312" y="12"/>
                      <a:pt x="297" y="4"/>
                      <a:pt x="272" y="4"/>
                    </a:cubicBezTo>
                    <a:cubicBezTo>
                      <a:pt x="246" y="4"/>
                      <a:pt x="223" y="26"/>
                      <a:pt x="223" y="26"/>
                    </a:cubicBezTo>
                    <a:cubicBezTo>
                      <a:pt x="212" y="12"/>
                      <a:pt x="194" y="4"/>
                      <a:pt x="178" y="4"/>
                    </a:cubicBezTo>
                    <a:cubicBezTo>
                      <a:pt x="155" y="4"/>
                      <a:pt x="136" y="14"/>
                      <a:pt x="125" y="40"/>
                    </a:cubicBezTo>
                    <a:cubicBezTo>
                      <a:pt x="92" y="119"/>
                      <a:pt x="92" y="119"/>
                      <a:pt x="92" y="119"/>
                    </a:cubicBezTo>
                    <a:lnTo>
                      <a:pt x="49" y="18"/>
                    </a:lnTo>
                    <a:close/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1"/>
              <p:cNvSpPr>
                <a:spLocks noEditPoints="1"/>
              </p:cNvSpPr>
              <p:nvPr/>
            </p:nvSpPr>
            <p:spPr bwMode="ltGray">
              <a:xfrm>
                <a:off x="4097338" y="5649913"/>
                <a:ext cx="149225" cy="157163"/>
              </a:xfrm>
              <a:custGeom>
                <a:avLst/>
                <a:gdLst>
                  <a:gd name="T0" fmla="*/ 37 w 40"/>
                  <a:gd name="T1" fmla="*/ 20 h 41"/>
                  <a:gd name="T2" fmla="*/ 37 w 40"/>
                  <a:gd name="T3" fmla="*/ 20 h 41"/>
                  <a:gd name="T4" fmla="*/ 20 w 40"/>
                  <a:gd name="T5" fmla="*/ 4 h 41"/>
                  <a:gd name="T6" fmla="*/ 3 w 40"/>
                  <a:gd name="T7" fmla="*/ 20 h 41"/>
                  <a:gd name="T8" fmla="*/ 3 w 40"/>
                  <a:gd name="T9" fmla="*/ 21 h 41"/>
                  <a:gd name="T10" fmla="*/ 20 w 40"/>
                  <a:gd name="T11" fmla="*/ 37 h 41"/>
                  <a:gd name="T12" fmla="*/ 37 w 40"/>
                  <a:gd name="T13" fmla="*/ 20 h 41"/>
                  <a:gd name="T14" fmla="*/ 0 w 40"/>
                  <a:gd name="T15" fmla="*/ 21 h 41"/>
                  <a:gd name="T16" fmla="*/ 0 w 40"/>
                  <a:gd name="T17" fmla="*/ 20 h 41"/>
                  <a:gd name="T18" fmla="*/ 20 w 40"/>
                  <a:gd name="T19" fmla="*/ 0 h 41"/>
                  <a:gd name="T20" fmla="*/ 40 w 40"/>
                  <a:gd name="T21" fmla="*/ 20 h 41"/>
                  <a:gd name="T22" fmla="*/ 40 w 40"/>
                  <a:gd name="T23" fmla="*/ 20 h 41"/>
                  <a:gd name="T24" fmla="*/ 20 w 40"/>
                  <a:gd name="T25" fmla="*/ 41 h 41"/>
                  <a:gd name="T26" fmla="*/ 0 w 40"/>
                  <a:gd name="T27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41">
                    <a:moveTo>
                      <a:pt x="37" y="20"/>
                    </a:move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1"/>
                      <a:pt x="29" y="4"/>
                      <a:pt x="20" y="4"/>
                    </a:cubicBezTo>
                    <a:cubicBezTo>
                      <a:pt x="11" y="4"/>
                      <a:pt x="3" y="11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30"/>
                      <a:pt x="11" y="37"/>
                      <a:pt x="20" y="37"/>
                    </a:cubicBezTo>
                    <a:cubicBezTo>
                      <a:pt x="29" y="37"/>
                      <a:pt x="37" y="30"/>
                      <a:pt x="37" y="20"/>
                    </a:cubicBezTo>
                    <a:moveTo>
                      <a:pt x="0" y="2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0" y="9"/>
                      <a:pt x="40" y="2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32"/>
                      <a:pt x="31" y="41"/>
                      <a:pt x="20" y="41"/>
                    </a:cubicBezTo>
                    <a:cubicBezTo>
                      <a:pt x="8" y="41"/>
                      <a:pt x="0" y="32"/>
                      <a:pt x="0" y="21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2"/>
              <p:cNvSpPr>
                <a:spLocks noEditPoints="1"/>
              </p:cNvSpPr>
              <p:nvPr/>
            </p:nvSpPr>
            <p:spPr bwMode="ltGray">
              <a:xfrm>
                <a:off x="4141788" y="5688013"/>
                <a:ext cx="63500" cy="76200"/>
              </a:xfrm>
              <a:custGeom>
                <a:avLst/>
                <a:gdLst>
                  <a:gd name="T0" fmla="*/ 9 w 17"/>
                  <a:gd name="T1" fmla="*/ 10 h 20"/>
                  <a:gd name="T2" fmla="*/ 12 w 17"/>
                  <a:gd name="T3" fmla="*/ 7 h 20"/>
                  <a:gd name="T4" fmla="*/ 12 w 17"/>
                  <a:gd name="T5" fmla="*/ 7 h 20"/>
                  <a:gd name="T6" fmla="*/ 9 w 17"/>
                  <a:gd name="T7" fmla="*/ 4 h 20"/>
                  <a:gd name="T8" fmla="*/ 5 w 17"/>
                  <a:gd name="T9" fmla="*/ 4 h 20"/>
                  <a:gd name="T10" fmla="*/ 5 w 17"/>
                  <a:gd name="T11" fmla="*/ 10 h 20"/>
                  <a:gd name="T12" fmla="*/ 9 w 17"/>
                  <a:gd name="T13" fmla="*/ 10 h 20"/>
                  <a:gd name="T14" fmla="*/ 0 w 17"/>
                  <a:gd name="T15" fmla="*/ 2 h 20"/>
                  <a:gd name="T16" fmla="*/ 2 w 17"/>
                  <a:gd name="T17" fmla="*/ 0 h 20"/>
                  <a:gd name="T18" fmla="*/ 9 w 17"/>
                  <a:gd name="T19" fmla="*/ 0 h 20"/>
                  <a:gd name="T20" fmla="*/ 15 w 17"/>
                  <a:gd name="T21" fmla="*/ 2 h 20"/>
                  <a:gd name="T22" fmla="*/ 17 w 17"/>
                  <a:gd name="T23" fmla="*/ 7 h 20"/>
                  <a:gd name="T24" fmla="*/ 17 w 17"/>
                  <a:gd name="T25" fmla="*/ 7 h 20"/>
                  <a:gd name="T26" fmla="*/ 13 w 17"/>
                  <a:gd name="T27" fmla="*/ 13 h 20"/>
                  <a:gd name="T28" fmla="*/ 16 w 17"/>
                  <a:gd name="T29" fmla="*/ 17 h 20"/>
                  <a:gd name="T30" fmla="*/ 16 w 17"/>
                  <a:gd name="T31" fmla="*/ 18 h 20"/>
                  <a:gd name="T32" fmla="*/ 14 w 17"/>
                  <a:gd name="T33" fmla="*/ 20 h 20"/>
                  <a:gd name="T34" fmla="*/ 12 w 17"/>
                  <a:gd name="T35" fmla="*/ 19 h 20"/>
                  <a:gd name="T36" fmla="*/ 8 w 17"/>
                  <a:gd name="T37" fmla="*/ 14 h 20"/>
                  <a:gd name="T38" fmla="*/ 5 w 17"/>
                  <a:gd name="T39" fmla="*/ 14 h 20"/>
                  <a:gd name="T40" fmla="*/ 5 w 17"/>
                  <a:gd name="T41" fmla="*/ 18 h 20"/>
                  <a:gd name="T42" fmla="*/ 2 w 17"/>
                  <a:gd name="T43" fmla="*/ 20 h 20"/>
                  <a:gd name="T44" fmla="*/ 0 w 17"/>
                  <a:gd name="T45" fmla="*/ 18 h 20"/>
                  <a:gd name="T46" fmla="*/ 0 w 17"/>
                  <a:gd name="T4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" h="20">
                    <a:moveTo>
                      <a:pt x="9" y="10"/>
                    </a:moveTo>
                    <a:cubicBezTo>
                      <a:pt x="11" y="10"/>
                      <a:pt x="12" y="9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5"/>
                      <a:pt x="11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10"/>
                      <a:pt x="5" y="10"/>
                      <a:pt x="5" y="10"/>
                    </a:cubicBezTo>
                    <a:lnTo>
                      <a:pt x="9" y="10"/>
                    </a:lnTo>
                    <a:close/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5" y="2"/>
                    </a:cubicBezTo>
                    <a:cubicBezTo>
                      <a:pt x="16" y="3"/>
                      <a:pt x="17" y="5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0"/>
                      <a:pt x="15" y="12"/>
                      <a:pt x="13" y="13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8"/>
                      <a:pt x="16" y="18"/>
                    </a:cubicBezTo>
                    <a:cubicBezTo>
                      <a:pt x="16" y="19"/>
                      <a:pt x="15" y="20"/>
                      <a:pt x="14" y="20"/>
                    </a:cubicBezTo>
                    <a:cubicBezTo>
                      <a:pt x="13" y="20"/>
                      <a:pt x="13" y="20"/>
                      <a:pt x="12" y="19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9"/>
                      <a:pt x="4" y="20"/>
                      <a:pt x="2" y="20"/>
                    </a:cubicBezTo>
                    <a:cubicBezTo>
                      <a:pt x="1" y="20"/>
                      <a:pt x="0" y="19"/>
                      <a:pt x="0" y="18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92067" y="685800"/>
            <a:ext cx="3291840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92067" y="2362200"/>
            <a:ext cx="3291840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3215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2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448524" y="0"/>
            <a:ext cx="8695476" cy="6858000"/>
            <a:chOff x="448524" y="0"/>
            <a:chExt cx="8695476" cy="68580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68963" y="0"/>
              <a:ext cx="4875037" cy="6858000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448524" y="6446044"/>
              <a:ext cx="1099793" cy="173355"/>
              <a:chOff x="-84138" y="5622925"/>
              <a:chExt cx="4330701" cy="682626"/>
            </a:xfrm>
            <a:solidFill>
              <a:srgbClr val="FFFFFF"/>
            </a:solidFill>
          </p:grpSpPr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1589088" y="5649913"/>
                <a:ext cx="914400" cy="647700"/>
              </a:xfrm>
              <a:custGeom>
                <a:avLst/>
                <a:gdLst>
                  <a:gd name="T0" fmla="*/ 52 w 243"/>
                  <a:gd name="T1" fmla="*/ 159 h 170"/>
                  <a:gd name="T2" fmla="*/ 2 w 243"/>
                  <a:gd name="T3" fmla="*/ 19 h 170"/>
                  <a:gd name="T4" fmla="*/ 0 w 243"/>
                  <a:gd name="T5" fmla="*/ 12 h 170"/>
                  <a:gd name="T6" fmla="*/ 13 w 243"/>
                  <a:gd name="T7" fmla="*/ 0 h 170"/>
                  <a:gd name="T8" fmla="*/ 25 w 243"/>
                  <a:gd name="T9" fmla="*/ 11 h 170"/>
                  <a:gd name="T10" fmla="*/ 67 w 243"/>
                  <a:gd name="T11" fmla="*/ 131 h 170"/>
                  <a:gd name="T12" fmla="*/ 109 w 243"/>
                  <a:gd name="T13" fmla="*/ 10 h 170"/>
                  <a:gd name="T14" fmla="*/ 121 w 243"/>
                  <a:gd name="T15" fmla="*/ 0 h 170"/>
                  <a:gd name="T16" fmla="*/ 122 w 243"/>
                  <a:gd name="T17" fmla="*/ 0 h 170"/>
                  <a:gd name="T18" fmla="*/ 135 w 243"/>
                  <a:gd name="T19" fmla="*/ 10 h 170"/>
                  <a:gd name="T20" fmla="*/ 177 w 243"/>
                  <a:gd name="T21" fmla="*/ 131 h 170"/>
                  <a:gd name="T22" fmla="*/ 219 w 243"/>
                  <a:gd name="T23" fmla="*/ 10 h 170"/>
                  <a:gd name="T24" fmla="*/ 231 w 243"/>
                  <a:gd name="T25" fmla="*/ 0 h 170"/>
                  <a:gd name="T26" fmla="*/ 243 w 243"/>
                  <a:gd name="T27" fmla="*/ 12 h 170"/>
                  <a:gd name="T28" fmla="*/ 241 w 243"/>
                  <a:gd name="T29" fmla="*/ 19 h 170"/>
                  <a:gd name="T30" fmla="*/ 191 w 243"/>
                  <a:gd name="T31" fmla="*/ 159 h 170"/>
                  <a:gd name="T32" fmla="*/ 177 w 243"/>
                  <a:gd name="T33" fmla="*/ 170 h 170"/>
                  <a:gd name="T34" fmla="*/ 176 w 243"/>
                  <a:gd name="T35" fmla="*/ 170 h 170"/>
                  <a:gd name="T36" fmla="*/ 163 w 243"/>
                  <a:gd name="T37" fmla="*/ 159 h 170"/>
                  <a:gd name="T38" fmla="*/ 122 w 243"/>
                  <a:gd name="T39" fmla="*/ 40 h 170"/>
                  <a:gd name="T40" fmla="*/ 80 w 243"/>
                  <a:gd name="T41" fmla="*/ 159 h 170"/>
                  <a:gd name="T42" fmla="*/ 66 w 243"/>
                  <a:gd name="T43" fmla="*/ 170 h 170"/>
                  <a:gd name="T44" fmla="*/ 66 w 243"/>
                  <a:gd name="T45" fmla="*/ 170 h 170"/>
                  <a:gd name="T46" fmla="*/ 52 w 243"/>
                  <a:gd name="T47" fmla="*/ 15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3" h="170">
                    <a:moveTo>
                      <a:pt x="52" y="159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1" y="17"/>
                      <a:pt x="0" y="14"/>
                      <a:pt x="0" y="12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19" y="0"/>
                      <a:pt x="23" y="4"/>
                      <a:pt x="25" y="11"/>
                    </a:cubicBezTo>
                    <a:cubicBezTo>
                      <a:pt x="67" y="131"/>
                      <a:pt x="67" y="131"/>
                      <a:pt x="67" y="131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11" y="4"/>
                      <a:pt x="114" y="0"/>
                      <a:pt x="121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9" y="0"/>
                      <a:pt x="133" y="4"/>
                      <a:pt x="135" y="10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19" y="10"/>
                      <a:pt x="219" y="10"/>
                      <a:pt x="219" y="10"/>
                    </a:cubicBezTo>
                    <a:cubicBezTo>
                      <a:pt x="221" y="5"/>
                      <a:pt x="224" y="0"/>
                      <a:pt x="231" y="0"/>
                    </a:cubicBezTo>
                    <a:cubicBezTo>
                      <a:pt x="238" y="0"/>
                      <a:pt x="243" y="6"/>
                      <a:pt x="243" y="12"/>
                    </a:cubicBezTo>
                    <a:cubicBezTo>
                      <a:pt x="243" y="14"/>
                      <a:pt x="242" y="17"/>
                      <a:pt x="241" y="19"/>
                    </a:cubicBezTo>
                    <a:cubicBezTo>
                      <a:pt x="191" y="159"/>
                      <a:pt x="191" y="159"/>
                      <a:pt x="191" y="159"/>
                    </a:cubicBezTo>
                    <a:cubicBezTo>
                      <a:pt x="188" y="166"/>
                      <a:pt x="183" y="170"/>
                      <a:pt x="177" y="170"/>
                    </a:cubicBezTo>
                    <a:cubicBezTo>
                      <a:pt x="176" y="170"/>
                      <a:pt x="176" y="170"/>
                      <a:pt x="176" y="170"/>
                    </a:cubicBezTo>
                    <a:cubicBezTo>
                      <a:pt x="170" y="170"/>
                      <a:pt x="165" y="166"/>
                      <a:pt x="163" y="159"/>
                    </a:cubicBezTo>
                    <a:cubicBezTo>
                      <a:pt x="122" y="40"/>
                      <a:pt x="122" y="40"/>
                      <a:pt x="122" y="40"/>
                    </a:cubicBezTo>
                    <a:cubicBezTo>
                      <a:pt x="80" y="159"/>
                      <a:pt x="80" y="159"/>
                      <a:pt x="80" y="159"/>
                    </a:cubicBezTo>
                    <a:cubicBezTo>
                      <a:pt x="78" y="166"/>
                      <a:pt x="73" y="170"/>
                      <a:pt x="66" y="170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0" y="170"/>
                      <a:pt x="55" y="166"/>
                      <a:pt x="52" y="15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3163888" y="5649913"/>
                <a:ext cx="354013" cy="647700"/>
              </a:xfrm>
              <a:custGeom>
                <a:avLst/>
                <a:gdLst>
                  <a:gd name="T0" fmla="*/ 0 w 94"/>
                  <a:gd name="T1" fmla="*/ 13 h 170"/>
                  <a:gd name="T2" fmla="*/ 12 w 94"/>
                  <a:gd name="T3" fmla="*/ 0 h 170"/>
                  <a:gd name="T4" fmla="*/ 24 w 94"/>
                  <a:gd name="T5" fmla="*/ 13 h 170"/>
                  <a:gd name="T6" fmla="*/ 24 w 94"/>
                  <a:gd name="T7" fmla="*/ 41 h 170"/>
                  <a:gd name="T8" fmla="*/ 82 w 94"/>
                  <a:gd name="T9" fmla="*/ 0 h 170"/>
                  <a:gd name="T10" fmla="*/ 94 w 94"/>
                  <a:gd name="T11" fmla="*/ 13 h 170"/>
                  <a:gd name="T12" fmla="*/ 83 w 94"/>
                  <a:gd name="T13" fmla="*/ 25 h 170"/>
                  <a:gd name="T14" fmla="*/ 24 w 94"/>
                  <a:gd name="T15" fmla="*/ 101 h 170"/>
                  <a:gd name="T16" fmla="*/ 24 w 94"/>
                  <a:gd name="T17" fmla="*/ 157 h 170"/>
                  <a:gd name="T18" fmla="*/ 12 w 94"/>
                  <a:gd name="T19" fmla="*/ 170 h 170"/>
                  <a:gd name="T20" fmla="*/ 0 w 94"/>
                  <a:gd name="T21" fmla="*/ 157 h 170"/>
                  <a:gd name="T22" fmla="*/ 0 w 94"/>
                  <a:gd name="T23" fmla="*/ 13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170">
                    <a:moveTo>
                      <a:pt x="0" y="13"/>
                    </a:moveTo>
                    <a:cubicBezTo>
                      <a:pt x="0" y="6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37" y="13"/>
                      <a:pt x="64" y="0"/>
                      <a:pt x="82" y="0"/>
                    </a:cubicBezTo>
                    <a:cubicBezTo>
                      <a:pt x="89" y="0"/>
                      <a:pt x="94" y="6"/>
                      <a:pt x="94" y="13"/>
                    </a:cubicBezTo>
                    <a:cubicBezTo>
                      <a:pt x="94" y="20"/>
                      <a:pt x="89" y="24"/>
                      <a:pt x="83" y="25"/>
                    </a:cubicBezTo>
                    <a:cubicBezTo>
                      <a:pt x="51" y="29"/>
                      <a:pt x="24" y="53"/>
                      <a:pt x="24" y="101"/>
                    </a:cubicBezTo>
                    <a:cubicBezTo>
                      <a:pt x="24" y="157"/>
                      <a:pt x="24" y="157"/>
                      <a:pt x="24" y="157"/>
                    </a:cubicBezTo>
                    <a:cubicBezTo>
                      <a:pt x="24" y="164"/>
                      <a:pt x="19" y="170"/>
                      <a:pt x="12" y="170"/>
                    </a:cubicBezTo>
                    <a:cubicBezTo>
                      <a:pt x="5" y="170"/>
                      <a:pt x="0" y="164"/>
                      <a:pt x="0" y="157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9"/>
              <p:cNvSpPr>
                <a:spLocks noEditPoints="1"/>
              </p:cNvSpPr>
              <p:nvPr/>
            </p:nvSpPr>
            <p:spPr bwMode="auto">
              <a:xfrm>
                <a:off x="3509963" y="5649913"/>
                <a:ext cx="579438" cy="655638"/>
              </a:xfrm>
              <a:custGeom>
                <a:avLst/>
                <a:gdLst>
                  <a:gd name="T0" fmla="*/ 129 w 154"/>
                  <a:gd name="T1" fmla="*/ 76 h 172"/>
                  <a:gd name="T2" fmla="*/ 77 w 154"/>
                  <a:gd name="T3" fmla="*/ 21 h 172"/>
                  <a:gd name="T4" fmla="*/ 25 w 154"/>
                  <a:gd name="T5" fmla="*/ 76 h 172"/>
                  <a:gd name="T6" fmla="*/ 129 w 154"/>
                  <a:gd name="T7" fmla="*/ 76 h 172"/>
                  <a:gd name="T8" fmla="*/ 81 w 154"/>
                  <a:gd name="T9" fmla="*/ 172 h 172"/>
                  <a:gd name="T10" fmla="*/ 0 w 154"/>
                  <a:gd name="T11" fmla="*/ 86 h 172"/>
                  <a:gd name="T12" fmla="*/ 0 w 154"/>
                  <a:gd name="T13" fmla="*/ 85 h 172"/>
                  <a:gd name="T14" fmla="*/ 78 w 154"/>
                  <a:gd name="T15" fmla="*/ 0 h 172"/>
                  <a:gd name="T16" fmla="*/ 154 w 154"/>
                  <a:gd name="T17" fmla="*/ 83 h 172"/>
                  <a:gd name="T18" fmla="*/ 142 w 154"/>
                  <a:gd name="T19" fmla="*/ 95 h 172"/>
                  <a:gd name="T20" fmla="*/ 25 w 154"/>
                  <a:gd name="T21" fmla="*/ 95 h 172"/>
                  <a:gd name="T22" fmla="*/ 82 w 154"/>
                  <a:gd name="T23" fmla="*/ 150 h 172"/>
                  <a:gd name="T24" fmla="*/ 129 w 154"/>
                  <a:gd name="T25" fmla="*/ 131 h 172"/>
                  <a:gd name="T26" fmla="*/ 136 w 154"/>
                  <a:gd name="T27" fmla="*/ 128 h 172"/>
                  <a:gd name="T28" fmla="*/ 146 w 154"/>
                  <a:gd name="T29" fmla="*/ 139 h 172"/>
                  <a:gd name="T30" fmla="*/ 142 w 154"/>
                  <a:gd name="T31" fmla="*/ 147 h 172"/>
                  <a:gd name="T32" fmla="*/ 81 w 154"/>
                  <a:gd name="T33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4" h="172">
                    <a:moveTo>
                      <a:pt x="129" y="76"/>
                    </a:moveTo>
                    <a:cubicBezTo>
                      <a:pt x="127" y="47"/>
                      <a:pt x="110" y="21"/>
                      <a:pt x="77" y="21"/>
                    </a:cubicBezTo>
                    <a:cubicBezTo>
                      <a:pt x="49" y="21"/>
                      <a:pt x="28" y="44"/>
                      <a:pt x="25" y="76"/>
                    </a:cubicBezTo>
                    <a:lnTo>
                      <a:pt x="129" y="76"/>
                    </a:lnTo>
                    <a:close/>
                    <a:moveTo>
                      <a:pt x="81" y="172"/>
                    </a:moveTo>
                    <a:cubicBezTo>
                      <a:pt x="36" y="172"/>
                      <a:pt x="0" y="137"/>
                      <a:pt x="0" y="86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38"/>
                      <a:pt x="33" y="0"/>
                      <a:pt x="78" y="0"/>
                    </a:cubicBezTo>
                    <a:cubicBezTo>
                      <a:pt x="126" y="0"/>
                      <a:pt x="154" y="40"/>
                      <a:pt x="154" y="83"/>
                    </a:cubicBezTo>
                    <a:cubicBezTo>
                      <a:pt x="154" y="90"/>
                      <a:pt x="148" y="95"/>
                      <a:pt x="142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8" y="130"/>
                      <a:pt x="53" y="150"/>
                      <a:pt x="82" y="150"/>
                    </a:cubicBezTo>
                    <a:cubicBezTo>
                      <a:pt x="102" y="150"/>
                      <a:pt x="117" y="142"/>
                      <a:pt x="129" y="131"/>
                    </a:cubicBezTo>
                    <a:cubicBezTo>
                      <a:pt x="131" y="130"/>
                      <a:pt x="133" y="128"/>
                      <a:pt x="136" y="128"/>
                    </a:cubicBezTo>
                    <a:cubicBezTo>
                      <a:pt x="142" y="128"/>
                      <a:pt x="146" y="133"/>
                      <a:pt x="146" y="139"/>
                    </a:cubicBezTo>
                    <a:cubicBezTo>
                      <a:pt x="146" y="142"/>
                      <a:pt x="145" y="145"/>
                      <a:pt x="142" y="147"/>
                    </a:cubicBezTo>
                    <a:cubicBezTo>
                      <a:pt x="127" y="162"/>
                      <a:pt x="109" y="172"/>
                      <a:pt x="81" y="17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0"/>
              <p:cNvSpPr>
                <a:spLocks noEditPoints="1"/>
              </p:cNvSpPr>
              <p:nvPr/>
            </p:nvSpPr>
            <p:spPr bwMode="auto">
              <a:xfrm>
                <a:off x="2503488" y="5649913"/>
                <a:ext cx="547688" cy="655638"/>
              </a:xfrm>
              <a:custGeom>
                <a:avLst/>
                <a:gdLst>
                  <a:gd name="T0" fmla="*/ 122 w 146"/>
                  <a:gd name="T1" fmla="*/ 107 h 172"/>
                  <a:gd name="T2" fmla="*/ 122 w 146"/>
                  <a:gd name="T3" fmla="*/ 91 h 172"/>
                  <a:gd name="T4" fmla="*/ 74 w 146"/>
                  <a:gd name="T5" fmla="*/ 84 h 172"/>
                  <a:gd name="T6" fmla="*/ 25 w 146"/>
                  <a:gd name="T7" fmla="*/ 118 h 172"/>
                  <a:gd name="T8" fmla="*/ 25 w 146"/>
                  <a:gd name="T9" fmla="*/ 119 h 172"/>
                  <a:gd name="T10" fmla="*/ 67 w 146"/>
                  <a:gd name="T11" fmla="*/ 152 h 172"/>
                  <a:gd name="T12" fmla="*/ 122 w 146"/>
                  <a:gd name="T13" fmla="*/ 107 h 172"/>
                  <a:gd name="T14" fmla="*/ 0 w 146"/>
                  <a:gd name="T15" fmla="*/ 120 h 172"/>
                  <a:gd name="T16" fmla="*/ 0 w 146"/>
                  <a:gd name="T17" fmla="*/ 119 h 172"/>
                  <a:gd name="T18" fmla="*/ 71 w 146"/>
                  <a:gd name="T19" fmla="*/ 66 h 172"/>
                  <a:gd name="T20" fmla="*/ 122 w 146"/>
                  <a:gd name="T21" fmla="*/ 73 h 172"/>
                  <a:gd name="T22" fmla="*/ 122 w 146"/>
                  <a:gd name="T23" fmla="*/ 67 h 172"/>
                  <a:gd name="T24" fmla="*/ 73 w 146"/>
                  <a:gd name="T25" fmla="*/ 22 h 172"/>
                  <a:gd name="T26" fmla="*/ 34 w 146"/>
                  <a:gd name="T27" fmla="*/ 30 h 172"/>
                  <a:gd name="T28" fmla="*/ 30 w 146"/>
                  <a:gd name="T29" fmla="*/ 31 h 172"/>
                  <a:gd name="T30" fmla="*/ 19 w 146"/>
                  <a:gd name="T31" fmla="*/ 20 h 172"/>
                  <a:gd name="T32" fmla="*/ 26 w 146"/>
                  <a:gd name="T33" fmla="*/ 10 h 172"/>
                  <a:gd name="T34" fmla="*/ 75 w 146"/>
                  <a:gd name="T35" fmla="*/ 0 h 172"/>
                  <a:gd name="T36" fmla="*/ 129 w 146"/>
                  <a:gd name="T37" fmla="*/ 19 h 172"/>
                  <a:gd name="T38" fmla="*/ 146 w 146"/>
                  <a:gd name="T39" fmla="*/ 67 h 172"/>
                  <a:gd name="T40" fmla="*/ 146 w 146"/>
                  <a:gd name="T41" fmla="*/ 158 h 172"/>
                  <a:gd name="T42" fmla="*/ 134 w 146"/>
                  <a:gd name="T43" fmla="*/ 170 h 172"/>
                  <a:gd name="T44" fmla="*/ 122 w 146"/>
                  <a:gd name="T45" fmla="*/ 159 h 172"/>
                  <a:gd name="T46" fmla="*/ 122 w 146"/>
                  <a:gd name="T47" fmla="*/ 143 h 172"/>
                  <a:gd name="T48" fmla="*/ 62 w 146"/>
                  <a:gd name="T49" fmla="*/ 172 h 172"/>
                  <a:gd name="T50" fmla="*/ 0 w 146"/>
                  <a:gd name="T51" fmla="*/ 12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6" h="172">
                    <a:moveTo>
                      <a:pt x="122" y="107"/>
                    </a:moveTo>
                    <a:cubicBezTo>
                      <a:pt x="122" y="91"/>
                      <a:pt x="122" y="91"/>
                      <a:pt x="122" y="91"/>
                    </a:cubicBezTo>
                    <a:cubicBezTo>
                      <a:pt x="110" y="88"/>
                      <a:pt x="94" y="84"/>
                      <a:pt x="74" y="84"/>
                    </a:cubicBezTo>
                    <a:cubicBezTo>
                      <a:pt x="43" y="84"/>
                      <a:pt x="25" y="98"/>
                      <a:pt x="25" y="118"/>
                    </a:cubicBezTo>
                    <a:cubicBezTo>
                      <a:pt x="25" y="119"/>
                      <a:pt x="25" y="119"/>
                      <a:pt x="25" y="119"/>
                    </a:cubicBezTo>
                    <a:cubicBezTo>
                      <a:pt x="25" y="140"/>
                      <a:pt x="45" y="152"/>
                      <a:pt x="67" y="152"/>
                    </a:cubicBezTo>
                    <a:cubicBezTo>
                      <a:pt x="97" y="152"/>
                      <a:pt x="122" y="133"/>
                      <a:pt x="122" y="107"/>
                    </a:cubicBezTo>
                    <a:moveTo>
                      <a:pt x="0" y="120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0" y="85"/>
                      <a:pt x="29" y="66"/>
                      <a:pt x="71" y="66"/>
                    </a:cubicBezTo>
                    <a:cubicBezTo>
                      <a:pt x="92" y="66"/>
                      <a:pt x="107" y="69"/>
                      <a:pt x="122" y="73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2" y="37"/>
                      <a:pt x="104" y="22"/>
                      <a:pt x="73" y="22"/>
                    </a:cubicBezTo>
                    <a:cubicBezTo>
                      <a:pt x="56" y="22"/>
                      <a:pt x="46" y="24"/>
                      <a:pt x="34" y="30"/>
                    </a:cubicBezTo>
                    <a:cubicBezTo>
                      <a:pt x="33" y="30"/>
                      <a:pt x="31" y="31"/>
                      <a:pt x="30" y="31"/>
                    </a:cubicBezTo>
                    <a:cubicBezTo>
                      <a:pt x="24" y="31"/>
                      <a:pt x="19" y="26"/>
                      <a:pt x="19" y="20"/>
                    </a:cubicBezTo>
                    <a:cubicBezTo>
                      <a:pt x="19" y="15"/>
                      <a:pt x="21" y="12"/>
                      <a:pt x="26" y="10"/>
                    </a:cubicBezTo>
                    <a:cubicBezTo>
                      <a:pt x="42" y="3"/>
                      <a:pt x="54" y="0"/>
                      <a:pt x="75" y="0"/>
                    </a:cubicBezTo>
                    <a:cubicBezTo>
                      <a:pt x="99" y="0"/>
                      <a:pt x="117" y="6"/>
                      <a:pt x="129" y="19"/>
                    </a:cubicBezTo>
                    <a:cubicBezTo>
                      <a:pt x="140" y="30"/>
                      <a:pt x="146" y="46"/>
                      <a:pt x="146" y="67"/>
                    </a:cubicBezTo>
                    <a:cubicBezTo>
                      <a:pt x="146" y="158"/>
                      <a:pt x="146" y="158"/>
                      <a:pt x="146" y="158"/>
                    </a:cubicBezTo>
                    <a:cubicBezTo>
                      <a:pt x="146" y="165"/>
                      <a:pt x="141" y="170"/>
                      <a:pt x="134" y="170"/>
                    </a:cubicBezTo>
                    <a:cubicBezTo>
                      <a:pt x="127" y="170"/>
                      <a:pt x="122" y="165"/>
                      <a:pt x="122" y="159"/>
                    </a:cubicBezTo>
                    <a:cubicBezTo>
                      <a:pt x="122" y="143"/>
                      <a:pt x="122" y="143"/>
                      <a:pt x="122" y="143"/>
                    </a:cubicBezTo>
                    <a:cubicBezTo>
                      <a:pt x="111" y="158"/>
                      <a:pt x="91" y="172"/>
                      <a:pt x="62" y="172"/>
                    </a:cubicBezTo>
                    <a:cubicBezTo>
                      <a:pt x="32" y="172"/>
                      <a:pt x="0" y="154"/>
                      <a:pt x="0" y="1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0"/>
              <p:cNvSpPr>
                <a:spLocks/>
              </p:cNvSpPr>
              <p:nvPr/>
            </p:nvSpPr>
            <p:spPr bwMode="auto">
              <a:xfrm>
                <a:off x="-84138" y="5622925"/>
                <a:ext cx="1635125" cy="682625"/>
              </a:xfrm>
              <a:custGeom>
                <a:avLst/>
                <a:gdLst>
                  <a:gd name="T0" fmla="*/ 49 w 435"/>
                  <a:gd name="T1" fmla="*/ 18 h 179"/>
                  <a:gd name="T2" fmla="*/ 17 w 435"/>
                  <a:gd name="T3" fmla="*/ 6 h 179"/>
                  <a:gd name="T4" fmla="*/ 6 w 435"/>
                  <a:gd name="T5" fmla="*/ 37 h 179"/>
                  <a:gd name="T6" fmla="*/ 58 w 435"/>
                  <a:gd name="T7" fmla="*/ 152 h 179"/>
                  <a:gd name="T8" fmla="*/ 92 w 435"/>
                  <a:gd name="T9" fmla="*/ 179 h 179"/>
                  <a:gd name="T10" fmla="*/ 125 w 435"/>
                  <a:gd name="T11" fmla="*/ 152 h 179"/>
                  <a:gd name="T12" fmla="*/ 171 w 435"/>
                  <a:gd name="T13" fmla="*/ 51 h 179"/>
                  <a:gd name="T14" fmla="*/ 178 w 435"/>
                  <a:gd name="T15" fmla="*/ 46 h 179"/>
                  <a:gd name="T16" fmla="*/ 185 w 435"/>
                  <a:gd name="T17" fmla="*/ 54 h 179"/>
                  <a:gd name="T18" fmla="*/ 185 w 435"/>
                  <a:gd name="T19" fmla="*/ 151 h 179"/>
                  <a:gd name="T20" fmla="*/ 209 w 435"/>
                  <a:gd name="T21" fmla="*/ 179 h 179"/>
                  <a:gd name="T22" fmla="*/ 234 w 435"/>
                  <a:gd name="T23" fmla="*/ 151 h 179"/>
                  <a:gd name="T24" fmla="*/ 234 w 435"/>
                  <a:gd name="T25" fmla="*/ 72 h 179"/>
                  <a:gd name="T26" fmla="*/ 260 w 435"/>
                  <a:gd name="T27" fmla="*/ 46 h 179"/>
                  <a:gd name="T28" fmla="*/ 285 w 435"/>
                  <a:gd name="T29" fmla="*/ 72 h 179"/>
                  <a:gd name="T30" fmla="*/ 285 w 435"/>
                  <a:gd name="T31" fmla="*/ 151 h 179"/>
                  <a:gd name="T32" fmla="*/ 310 w 435"/>
                  <a:gd name="T33" fmla="*/ 179 h 179"/>
                  <a:gd name="T34" fmla="*/ 334 w 435"/>
                  <a:gd name="T35" fmla="*/ 151 h 179"/>
                  <a:gd name="T36" fmla="*/ 334 w 435"/>
                  <a:gd name="T37" fmla="*/ 72 h 179"/>
                  <a:gd name="T38" fmla="*/ 360 w 435"/>
                  <a:gd name="T39" fmla="*/ 46 h 179"/>
                  <a:gd name="T40" fmla="*/ 385 w 435"/>
                  <a:gd name="T41" fmla="*/ 72 h 179"/>
                  <a:gd name="T42" fmla="*/ 385 w 435"/>
                  <a:gd name="T43" fmla="*/ 151 h 179"/>
                  <a:gd name="T44" fmla="*/ 410 w 435"/>
                  <a:gd name="T45" fmla="*/ 179 h 179"/>
                  <a:gd name="T46" fmla="*/ 435 w 435"/>
                  <a:gd name="T47" fmla="*/ 151 h 179"/>
                  <a:gd name="T48" fmla="*/ 435 w 435"/>
                  <a:gd name="T49" fmla="*/ 61 h 179"/>
                  <a:gd name="T50" fmla="*/ 375 w 435"/>
                  <a:gd name="T51" fmla="*/ 4 h 179"/>
                  <a:gd name="T52" fmla="*/ 323 w 435"/>
                  <a:gd name="T53" fmla="*/ 26 h 179"/>
                  <a:gd name="T54" fmla="*/ 272 w 435"/>
                  <a:gd name="T55" fmla="*/ 4 h 179"/>
                  <a:gd name="T56" fmla="*/ 223 w 435"/>
                  <a:gd name="T57" fmla="*/ 26 h 179"/>
                  <a:gd name="T58" fmla="*/ 178 w 435"/>
                  <a:gd name="T59" fmla="*/ 4 h 179"/>
                  <a:gd name="T60" fmla="*/ 125 w 435"/>
                  <a:gd name="T61" fmla="*/ 40 h 179"/>
                  <a:gd name="T62" fmla="*/ 92 w 435"/>
                  <a:gd name="T63" fmla="*/ 119 h 179"/>
                  <a:gd name="T64" fmla="*/ 49 w 435"/>
                  <a:gd name="T65" fmla="*/ 18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35" h="179">
                    <a:moveTo>
                      <a:pt x="49" y="18"/>
                    </a:moveTo>
                    <a:cubicBezTo>
                      <a:pt x="43" y="6"/>
                      <a:pt x="30" y="0"/>
                      <a:pt x="17" y="6"/>
                    </a:cubicBezTo>
                    <a:cubicBezTo>
                      <a:pt x="5" y="12"/>
                      <a:pt x="0" y="25"/>
                      <a:pt x="6" y="3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7" y="169"/>
                      <a:pt x="75" y="179"/>
                      <a:pt x="92" y="179"/>
                    </a:cubicBezTo>
                    <a:cubicBezTo>
                      <a:pt x="109" y="179"/>
                      <a:pt x="117" y="169"/>
                      <a:pt x="125" y="152"/>
                    </a:cubicBezTo>
                    <a:cubicBezTo>
                      <a:pt x="125" y="152"/>
                      <a:pt x="171" y="52"/>
                      <a:pt x="171" y="51"/>
                    </a:cubicBezTo>
                    <a:cubicBezTo>
                      <a:pt x="172" y="50"/>
                      <a:pt x="173" y="46"/>
                      <a:pt x="178" y="46"/>
                    </a:cubicBezTo>
                    <a:cubicBezTo>
                      <a:pt x="182" y="47"/>
                      <a:pt x="185" y="50"/>
                      <a:pt x="185" y="54"/>
                    </a:cubicBezTo>
                    <a:cubicBezTo>
                      <a:pt x="185" y="151"/>
                      <a:pt x="185" y="151"/>
                      <a:pt x="185" y="151"/>
                    </a:cubicBezTo>
                    <a:cubicBezTo>
                      <a:pt x="185" y="166"/>
                      <a:pt x="193" y="179"/>
                      <a:pt x="209" y="179"/>
                    </a:cubicBezTo>
                    <a:cubicBezTo>
                      <a:pt x="225" y="179"/>
                      <a:pt x="234" y="166"/>
                      <a:pt x="234" y="151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56"/>
                      <a:pt x="245" y="46"/>
                      <a:pt x="260" y="46"/>
                    </a:cubicBezTo>
                    <a:cubicBezTo>
                      <a:pt x="275" y="46"/>
                      <a:pt x="285" y="57"/>
                      <a:pt x="285" y="72"/>
                    </a:cubicBezTo>
                    <a:cubicBezTo>
                      <a:pt x="285" y="151"/>
                      <a:pt x="285" y="151"/>
                      <a:pt x="285" y="151"/>
                    </a:cubicBezTo>
                    <a:cubicBezTo>
                      <a:pt x="285" y="166"/>
                      <a:pt x="294" y="179"/>
                      <a:pt x="310" y="179"/>
                    </a:cubicBezTo>
                    <a:cubicBezTo>
                      <a:pt x="326" y="179"/>
                      <a:pt x="334" y="166"/>
                      <a:pt x="334" y="151"/>
                    </a:cubicBezTo>
                    <a:cubicBezTo>
                      <a:pt x="334" y="72"/>
                      <a:pt x="334" y="72"/>
                      <a:pt x="334" y="72"/>
                    </a:cubicBezTo>
                    <a:cubicBezTo>
                      <a:pt x="334" y="56"/>
                      <a:pt x="345" y="46"/>
                      <a:pt x="360" y="46"/>
                    </a:cubicBezTo>
                    <a:cubicBezTo>
                      <a:pt x="375" y="46"/>
                      <a:pt x="385" y="57"/>
                      <a:pt x="385" y="72"/>
                    </a:cubicBezTo>
                    <a:cubicBezTo>
                      <a:pt x="385" y="151"/>
                      <a:pt x="385" y="151"/>
                      <a:pt x="385" y="151"/>
                    </a:cubicBezTo>
                    <a:cubicBezTo>
                      <a:pt x="385" y="166"/>
                      <a:pt x="394" y="179"/>
                      <a:pt x="410" y="179"/>
                    </a:cubicBezTo>
                    <a:cubicBezTo>
                      <a:pt x="426" y="179"/>
                      <a:pt x="435" y="166"/>
                      <a:pt x="435" y="151"/>
                    </a:cubicBezTo>
                    <a:cubicBezTo>
                      <a:pt x="435" y="61"/>
                      <a:pt x="435" y="61"/>
                      <a:pt x="435" y="61"/>
                    </a:cubicBezTo>
                    <a:cubicBezTo>
                      <a:pt x="435" y="27"/>
                      <a:pt x="408" y="4"/>
                      <a:pt x="375" y="4"/>
                    </a:cubicBezTo>
                    <a:cubicBezTo>
                      <a:pt x="343" y="4"/>
                      <a:pt x="323" y="26"/>
                      <a:pt x="323" y="26"/>
                    </a:cubicBezTo>
                    <a:cubicBezTo>
                      <a:pt x="312" y="12"/>
                      <a:pt x="297" y="4"/>
                      <a:pt x="272" y="4"/>
                    </a:cubicBezTo>
                    <a:cubicBezTo>
                      <a:pt x="246" y="4"/>
                      <a:pt x="223" y="26"/>
                      <a:pt x="223" y="26"/>
                    </a:cubicBezTo>
                    <a:cubicBezTo>
                      <a:pt x="212" y="12"/>
                      <a:pt x="194" y="4"/>
                      <a:pt x="178" y="4"/>
                    </a:cubicBezTo>
                    <a:cubicBezTo>
                      <a:pt x="155" y="4"/>
                      <a:pt x="136" y="14"/>
                      <a:pt x="125" y="40"/>
                    </a:cubicBezTo>
                    <a:cubicBezTo>
                      <a:pt x="92" y="119"/>
                      <a:pt x="92" y="119"/>
                      <a:pt x="92" y="119"/>
                    </a:cubicBezTo>
                    <a:lnTo>
                      <a:pt x="4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4097338" y="5649913"/>
                <a:ext cx="149225" cy="157163"/>
              </a:xfrm>
              <a:custGeom>
                <a:avLst/>
                <a:gdLst>
                  <a:gd name="T0" fmla="*/ 37 w 40"/>
                  <a:gd name="T1" fmla="*/ 20 h 41"/>
                  <a:gd name="T2" fmla="*/ 37 w 40"/>
                  <a:gd name="T3" fmla="*/ 20 h 41"/>
                  <a:gd name="T4" fmla="*/ 20 w 40"/>
                  <a:gd name="T5" fmla="*/ 4 h 41"/>
                  <a:gd name="T6" fmla="*/ 3 w 40"/>
                  <a:gd name="T7" fmla="*/ 20 h 41"/>
                  <a:gd name="T8" fmla="*/ 3 w 40"/>
                  <a:gd name="T9" fmla="*/ 21 h 41"/>
                  <a:gd name="T10" fmla="*/ 20 w 40"/>
                  <a:gd name="T11" fmla="*/ 37 h 41"/>
                  <a:gd name="T12" fmla="*/ 37 w 40"/>
                  <a:gd name="T13" fmla="*/ 20 h 41"/>
                  <a:gd name="T14" fmla="*/ 0 w 40"/>
                  <a:gd name="T15" fmla="*/ 21 h 41"/>
                  <a:gd name="T16" fmla="*/ 0 w 40"/>
                  <a:gd name="T17" fmla="*/ 20 h 41"/>
                  <a:gd name="T18" fmla="*/ 20 w 40"/>
                  <a:gd name="T19" fmla="*/ 0 h 41"/>
                  <a:gd name="T20" fmla="*/ 40 w 40"/>
                  <a:gd name="T21" fmla="*/ 20 h 41"/>
                  <a:gd name="T22" fmla="*/ 40 w 40"/>
                  <a:gd name="T23" fmla="*/ 20 h 41"/>
                  <a:gd name="T24" fmla="*/ 20 w 40"/>
                  <a:gd name="T25" fmla="*/ 41 h 41"/>
                  <a:gd name="T26" fmla="*/ 0 w 40"/>
                  <a:gd name="T27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41">
                    <a:moveTo>
                      <a:pt x="37" y="20"/>
                    </a:move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1"/>
                      <a:pt x="29" y="4"/>
                      <a:pt x="20" y="4"/>
                    </a:cubicBezTo>
                    <a:cubicBezTo>
                      <a:pt x="11" y="4"/>
                      <a:pt x="3" y="11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30"/>
                      <a:pt x="11" y="37"/>
                      <a:pt x="20" y="37"/>
                    </a:cubicBezTo>
                    <a:cubicBezTo>
                      <a:pt x="29" y="37"/>
                      <a:pt x="37" y="30"/>
                      <a:pt x="37" y="20"/>
                    </a:cubicBezTo>
                    <a:moveTo>
                      <a:pt x="0" y="2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0" y="9"/>
                      <a:pt x="40" y="2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32"/>
                      <a:pt x="31" y="41"/>
                      <a:pt x="20" y="41"/>
                    </a:cubicBezTo>
                    <a:cubicBezTo>
                      <a:pt x="8" y="41"/>
                      <a:pt x="0" y="32"/>
                      <a:pt x="0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2"/>
              <p:cNvSpPr>
                <a:spLocks noEditPoints="1"/>
              </p:cNvSpPr>
              <p:nvPr/>
            </p:nvSpPr>
            <p:spPr bwMode="auto">
              <a:xfrm>
                <a:off x="4141788" y="5688013"/>
                <a:ext cx="63500" cy="76200"/>
              </a:xfrm>
              <a:custGeom>
                <a:avLst/>
                <a:gdLst>
                  <a:gd name="T0" fmla="*/ 9 w 17"/>
                  <a:gd name="T1" fmla="*/ 10 h 20"/>
                  <a:gd name="T2" fmla="*/ 12 w 17"/>
                  <a:gd name="T3" fmla="*/ 7 h 20"/>
                  <a:gd name="T4" fmla="*/ 12 w 17"/>
                  <a:gd name="T5" fmla="*/ 7 h 20"/>
                  <a:gd name="T6" fmla="*/ 9 w 17"/>
                  <a:gd name="T7" fmla="*/ 4 h 20"/>
                  <a:gd name="T8" fmla="*/ 5 w 17"/>
                  <a:gd name="T9" fmla="*/ 4 h 20"/>
                  <a:gd name="T10" fmla="*/ 5 w 17"/>
                  <a:gd name="T11" fmla="*/ 10 h 20"/>
                  <a:gd name="T12" fmla="*/ 9 w 17"/>
                  <a:gd name="T13" fmla="*/ 10 h 20"/>
                  <a:gd name="T14" fmla="*/ 0 w 17"/>
                  <a:gd name="T15" fmla="*/ 2 h 20"/>
                  <a:gd name="T16" fmla="*/ 2 w 17"/>
                  <a:gd name="T17" fmla="*/ 0 h 20"/>
                  <a:gd name="T18" fmla="*/ 9 w 17"/>
                  <a:gd name="T19" fmla="*/ 0 h 20"/>
                  <a:gd name="T20" fmla="*/ 15 w 17"/>
                  <a:gd name="T21" fmla="*/ 2 h 20"/>
                  <a:gd name="T22" fmla="*/ 17 w 17"/>
                  <a:gd name="T23" fmla="*/ 7 h 20"/>
                  <a:gd name="T24" fmla="*/ 17 w 17"/>
                  <a:gd name="T25" fmla="*/ 7 h 20"/>
                  <a:gd name="T26" fmla="*/ 13 w 17"/>
                  <a:gd name="T27" fmla="*/ 13 h 20"/>
                  <a:gd name="T28" fmla="*/ 16 w 17"/>
                  <a:gd name="T29" fmla="*/ 17 h 20"/>
                  <a:gd name="T30" fmla="*/ 16 w 17"/>
                  <a:gd name="T31" fmla="*/ 18 h 20"/>
                  <a:gd name="T32" fmla="*/ 14 w 17"/>
                  <a:gd name="T33" fmla="*/ 20 h 20"/>
                  <a:gd name="T34" fmla="*/ 12 w 17"/>
                  <a:gd name="T35" fmla="*/ 19 h 20"/>
                  <a:gd name="T36" fmla="*/ 8 w 17"/>
                  <a:gd name="T37" fmla="*/ 14 h 20"/>
                  <a:gd name="T38" fmla="*/ 5 w 17"/>
                  <a:gd name="T39" fmla="*/ 14 h 20"/>
                  <a:gd name="T40" fmla="*/ 5 w 17"/>
                  <a:gd name="T41" fmla="*/ 18 h 20"/>
                  <a:gd name="T42" fmla="*/ 2 w 17"/>
                  <a:gd name="T43" fmla="*/ 20 h 20"/>
                  <a:gd name="T44" fmla="*/ 0 w 17"/>
                  <a:gd name="T45" fmla="*/ 18 h 20"/>
                  <a:gd name="T46" fmla="*/ 0 w 17"/>
                  <a:gd name="T4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" h="20">
                    <a:moveTo>
                      <a:pt x="9" y="10"/>
                    </a:moveTo>
                    <a:cubicBezTo>
                      <a:pt x="11" y="10"/>
                      <a:pt x="12" y="9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5"/>
                      <a:pt x="11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10"/>
                      <a:pt x="5" y="10"/>
                      <a:pt x="5" y="10"/>
                    </a:cubicBezTo>
                    <a:lnTo>
                      <a:pt x="9" y="10"/>
                    </a:lnTo>
                    <a:close/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5" y="2"/>
                    </a:cubicBezTo>
                    <a:cubicBezTo>
                      <a:pt x="16" y="3"/>
                      <a:pt x="17" y="5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0"/>
                      <a:pt x="15" y="12"/>
                      <a:pt x="13" y="13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8"/>
                      <a:pt x="16" y="18"/>
                    </a:cubicBezTo>
                    <a:cubicBezTo>
                      <a:pt x="16" y="19"/>
                      <a:pt x="15" y="20"/>
                      <a:pt x="14" y="20"/>
                    </a:cubicBezTo>
                    <a:cubicBezTo>
                      <a:pt x="13" y="20"/>
                      <a:pt x="13" y="20"/>
                      <a:pt x="12" y="19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9"/>
                      <a:pt x="4" y="20"/>
                      <a:pt x="2" y="20"/>
                    </a:cubicBezTo>
                    <a:cubicBezTo>
                      <a:pt x="1" y="20"/>
                      <a:pt x="0" y="19"/>
                      <a:pt x="0" y="18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29200" y="2209800"/>
            <a:ext cx="3291840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029200" y="3886200"/>
            <a:ext cx="3291840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63171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3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981200"/>
            <a:ext cx="9144000" cy="4876800"/>
            <a:chOff x="0" y="1981200"/>
            <a:chExt cx="9144000" cy="48768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981200"/>
              <a:ext cx="9144000" cy="48768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48524" y="6446044"/>
              <a:ext cx="1099793" cy="173355"/>
              <a:chOff x="-84138" y="5622925"/>
              <a:chExt cx="4330701" cy="682626"/>
            </a:xfrm>
          </p:grpSpPr>
          <p:sp>
            <p:nvSpPr>
              <p:cNvPr id="17" name="Freeform 6"/>
              <p:cNvSpPr>
                <a:spLocks/>
              </p:cNvSpPr>
              <p:nvPr/>
            </p:nvSpPr>
            <p:spPr bwMode="auto">
              <a:xfrm>
                <a:off x="1589088" y="5649913"/>
                <a:ext cx="914400" cy="647700"/>
              </a:xfrm>
              <a:custGeom>
                <a:avLst/>
                <a:gdLst>
                  <a:gd name="T0" fmla="*/ 52 w 243"/>
                  <a:gd name="T1" fmla="*/ 159 h 170"/>
                  <a:gd name="T2" fmla="*/ 2 w 243"/>
                  <a:gd name="T3" fmla="*/ 19 h 170"/>
                  <a:gd name="T4" fmla="*/ 0 w 243"/>
                  <a:gd name="T5" fmla="*/ 12 h 170"/>
                  <a:gd name="T6" fmla="*/ 13 w 243"/>
                  <a:gd name="T7" fmla="*/ 0 h 170"/>
                  <a:gd name="T8" fmla="*/ 25 w 243"/>
                  <a:gd name="T9" fmla="*/ 11 h 170"/>
                  <a:gd name="T10" fmla="*/ 67 w 243"/>
                  <a:gd name="T11" fmla="*/ 131 h 170"/>
                  <a:gd name="T12" fmla="*/ 109 w 243"/>
                  <a:gd name="T13" fmla="*/ 10 h 170"/>
                  <a:gd name="T14" fmla="*/ 121 w 243"/>
                  <a:gd name="T15" fmla="*/ 0 h 170"/>
                  <a:gd name="T16" fmla="*/ 122 w 243"/>
                  <a:gd name="T17" fmla="*/ 0 h 170"/>
                  <a:gd name="T18" fmla="*/ 135 w 243"/>
                  <a:gd name="T19" fmla="*/ 10 h 170"/>
                  <a:gd name="T20" fmla="*/ 177 w 243"/>
                  <a:gd name="T21" fmla="*/ 131 h 170"/>
                  <a:gd name="T22" fmla="*/ 219 w 243"/>
                  <a:gd name="T23" fmla="*/ 10 h 170"/>
                  <a:gd name="T24" fmla="*/ 231 w 243"/>
                  <a:gd name="T25" fmla="*/ 0 h 170"/>
                  <a:gd name="T26" fmla="*/ 243 w 243"/>
                  <a:gd name="T27" fmla="*/ 12 h 170"/>
                  <a:gd name="T28" fmla="*/ 241 w 243"/>
                  <a:gd name="T29" fmla="*/ 19 h 170"/>
                  <a:gd name="T30" fmla="*/ 191 w 243"/>
                  <a:gd name="T31" fmla="*/ 159 h 170"/>
                  <a:gd name="T32" fmla="*/ 177 w 243"/>
                  <a:gd name="T33" fmla="*/ 170 h 170"/>
                  <a:gd name="T34" fmla="*/ 176 w 243"/>
                  <a:gd name="T35" fmla="*/ 170 h 170"/>
                  <a:gd name="T36" fmla="*/ 163 w 243"/>
                  <a:gd name="T37" fmla="*/ 159 h 170"/>
                  <a:gd name="T38" fmla="*/ 122 w 243"/>
                  <a:gd name="T39" fmla="*/ 40 h 170"/>
                  <a:gd name="T40" fmla="*/ 80 w 243"/>
                  <a:gd name="T41" fmla="*/ 159 h 170"/>
                  <a:gd name="T42" fmla="*/ 66 w 243"/>
                  <a:gd name="T43" fmla="*/ 170 h 170"/>
                  <a:gd name="T44" fmla="*/ 66 w 243"/>
                  <a:gd name="T45" fmla="*/ 170 h 170"/>
                  <a:gd name="T46" fmla="*/ 52 w 243"/>
                  <a:gd name="T47" fmla="*/ 15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3" h="170">
                    <a:moveTo>
                      <a:pt x="52" y="159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1" y="17"/>
                      <a:pt x="0" y="14"/>
                      <a:pt x="0" y="12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19" y="0"/>
                      <a:pt x="23" y="4"/>
                      <a:pt x="25" y="11"/>
                    </a:cubicBezTo>
                    <a:cubicBezTo>
                      <a:pt x="67" y="131"/>
                      <a:pt x="67" y="131"/>
                      <a:pt x="67" y="131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11" y="4"/>
                      <a:pt x="114" y="0"/>
                      <a:pt x="121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9" y="0"/>
                      <a:pt x="133" y="4"/>
                      <a:pt x="135" y="10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19" y="10"/>
                      <a:pt x="219" y="10"/>
                      <a:pt x="219" y="10"/>
                    </a:cubicBezTo>
                    <a:cubicBezTo>
                      <a:pt x="221" y="5"/>
                      <a:pt x="224" y="0"/>
                      <a:pt x="231" y="0"/>
                    </a:cubicBezTo>
                    <a:cubicBezTo>
                      <a:pt x="238" y="0"/>
                      <a:pt x="243" y="6"/>
                      <a:pt x="243" y="12"/>
                    </a:cubicBezTo>
                    <a:cubicBezTo>
                      <a:pt x="243" y="14"/>
                      <a:pt x="242" y="17"/>
                      <a:pt x="241" y="19"/>
                    </a:cubicBezTo>
                    <a:cubicBezTo>
                      <a:pt x="191" y="159"/>
                      <a:pt x="191" y="159"/>
                      <a:pt x="191" y="159"/>
                    </a:cubicBezTo>
                    <a:cubicBezTo>
                      <a:pt x="188" y="166"/>
                      <a:pt x="183" y="170"/>
                      <a:pt x="177" y="170"/>
                    </a:cubicBezTo>
                    <a:cubicBezTo>
                      <a:pt x="176" y="170"/>
                      <a:pt x="176" y="170"/>
                      <a:pt x="176" y="170"/>
                    </a:cubicBezTo>
                    <a:cubicBezTo>
                      <a:pt x="170" y="170"/>
                      <a:pt x="165" y="166"/>
                      <a:pt x="163" y="159"/>
                    </a:cubicBezTo>
                    <a:cubicBezTo>
                      <a:pt x="122" y="40"/>
                      <a:pt x="122" y="40"/>
                      <a:pt x="122" y="40"/>
                    </a:cubicBezTo>
                    <a:cubicBezTo>
                      <a:pt x="80" y="159"/>
                      <a:pt x="80" y="159"/>
                      <a:pt x="80" y="159"/>
                    </a:cubicBezTo>
                    <a:cubicBezTo>
                      <a:pt x="78" y="166"/>
                      <a:pt x="73" y="170"/>
                      <a:pt x="66" y="170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0" y="170"/>
                      <a:pt x="55" y="166"/>
                      <a:pt x="52" y="159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7"/>
              <p:cNvSpPr>
                <a:spLocks/>
              </p:cNvSpPr>
              <p:nvPr/>
            </p:nvSpPr>
            <p:spPr bwMode="auto">
              <a:xfrm>
                <a:off x="3163888" y="5649913"/>
                <a:ext cx="354013" cy="647700"/>
              </a:xfrm>
              <a:custGeom>
                <a:avLst/>
                <a:gdLst>
                  <a:gd name="T0" fmla="*/ 0 w 94"/>
                  <a:gd name="T1" fmla="*/ 13 h 170"/>
                  <a:gd name="T2" fmla="*/ 12 w 94"/>
                  <a:gd name="T3" fmla="*/ 0 h 170"/>
                  <a:gd name="T4" fmla="*/ 24 w 94"/>
                  <a:gd name="T5" fmla="*/ 13 h 170"/>
                  <a:gd name="T6" fmla="*/ 24 w 94"/>
                  <a:gd name="T7" fmla="*/ 41 h 170"/>
                  <a:gd name="T8" fmla="*/ 82 w 94"/>
                  <a:gd name="T9" fmla="*/ 0 h 170"/>
                  <a:gd name="T10" fmla="*/ 94 w 94"/>
                  <a:gd name="T11" fmla="*/ 13 h 170"/>
                  <a:gd name="T12" fmla="*/ 83 w 94"/>
                  <a:gd name="T13" fmla="*/ 25 h 170"/>
                  <a:gd name="T14" fmla="*/ 24 w 94"/>
                  <a:gd name="T15" fmla="*/ 101 h 170"/>
                  <a:gd name="T16" fmla="*/ 24 w 94"/>
                  <a:gd name="T17" fmla="*/ 157 h 170"/>
                  <a:gd name="T18" fmla="*/ 12 w 94"/>
                  <a:gd name="T19" fmla="*/ 170 h 170"/>
                  <a:gd name="T20" fmla="*/ 0 w 94"/>
                  <a:gd name="T21" fmla="*/ 157 h 170"/>
                  <a:gd name="T22" fmla="*/ 0 w 94"/>
                  <a:gd name="T23" fmla="*/ 13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170">
                    <a:moveTo>
                      <a:pt x="0" y="13"/>
                    </a:moveTo>
                    <a:cubicBezTo>
                      <a:pt x="0" y="6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37" y="13"/>
                      <a:pt x="64" y="0"/>
                      <a:pt x="82" y="0"/>
                    </a:cubicBezTo>
                    <a:cubicBezTo>
                      <a:pt x="89" y="0"/>
                      <a:pt x="94" y="6"/>
                      <a:pt x="94" y="13"/>
                    </a:cubicBezTo>
                    <a:cubicBezTo>
                      <a:pt x="94" y="20"/>
                      <a:pt x="89" y="24"/>
                      <a:pt x="83" y="25"/>
                    </a:cubicBezTo>
                    <a:cubicBezTo>
                      <a:pt x="51" y="29"/>
                      <a:pt x="24" y="53"/>
                      <a:pt x="24" y="101"/>
                    </a:cubicBezTo>
                    <a:cubicBezTo>
                      <a:pt x="24" y="157"/>
                      <a:pt x="24" y="157"/>
                      <a:pt x="24" y="157"/>
                    </a:cubicBezTo>
                    <a:cubicBezTo>
                      <a:pt x="24" y="164"/>
                      <a:pt x="19" y="170"/>
                      <a:pt x="12" y="170"/>
                    </a:cubicBezTo>
                    <a:cubicBezTo>
                      <a:pt x="5" y="170"/>
                      <a:pt x="0" y="164"/>
                      <a:pt x="0" y="157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8"/>
              <p:cNvSpPr>
                <a:spLocks noEditPoints="1"/>
              </p:cNvSpPr>
              <p:nvPr/>
            </p:nvSpPr>
            <p:spPr bwMode="auto">
              <a:xfrm>
                <a:off x="3509963" y="5649913"/>
                <a:ext cx="579438" cy="655638"/>
              </a:xfrm>
              <a:custGeom>
                <a:avLst/>
                <a:gdLst>
                  <a:gd name="T0" fmla="*/ 129 w 154"/>
                  <a:gd name="T1" fmla="*/ 76 h 172"/>
                  <a:gd name="T2" fmla="*/ 77 w 154"/>
                  <a:gd name="T3" fmla="*/ 21 h 172"/>
                  <a:gd name="T4" fmla="*/ 25 w 154"/>
                  <a:gd name="T5" fmla="*/ 76 h 172"/>
                  <a:gd name="T6" fmla="*/ 129 w 154"/>
                  <a:gd name="T7" fmla="*/ 76 h 172"/>
                  <a:gd name="T8" fmla="*/ 81 w 154"/>
                  <a:gd name="T9" fmla="*/ 172 h 172"/>
                  <a:gd name="T10" fmla="*/ 0 w 154"/>
                  <a:gd name="T11" fmla="*/ 86 h 172"/>
                  <a:gd name="T12" fmla="*/ 0 w 154"/>
                  <a:gd name="T13" fmla="*/ 85 h 172"/>
                  <a:gd name="T14" fmla="*/ 78 w 154"/>
                  <a:gd name="T15" fmla="*/ 0 h 172"/>
                  <a:gd name="T16" fmla="*/ 154 w 154"/>
                  <a:gd name="T17" fmla="*/ 83 h 172"/>
                  <a:gd name="T18" fmla="*/ 142 w 154"/>
                  <a:gd name="T19" fmla="*/ 95 h 172"/>
                  <a:gd name="T20" fmla="*/ 25 w 154"/>
                  <a:gd name="T21" fmla="*/ 95 h 172"/>
                  <a:gd name="T22" fmla="*/ 82 w 154"/>
                  <a:gd name="T23" fmla="*/ 150 h 172"/>
                  <a:gd name="T24" fmla="*/ 129 w 154"/>
                  <a:gd name="T25" fmla="*/ 131 h 172"/>
                  <a:gd name="T26" fmla="*/ 136 w 154"/>
                  <a:gd name="T27" fmla="*/ 128 h 172"/>
                  <a:gd name="T28" fmla="*/ 146 w 154"/>
                  <a:gd name="T29" fmla="*/ 139 h 172"/>
                  <a:gd name="T30" fmla="*/ 142 w 154"/>
                  <a:gd name="T31" fmla="*/ 147 h 172"/>
                  <a:gd name="T32" fmla="*/ 81 w 154"/>
                  <a:gd name="T33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4" h="172">
                    <a:moveTo>
                      <a:pt x="129" y="76"/>
                    </a:moveTo>
                    <a:cubicBezTo>
                      <a:pt x="127" y="47"/>
                      <a:pt x="110" y="21"/>
                      <a:pt x="77" y="21"/>
                    </a:cubicBezTo>
                    <a:cubicBezTo>
                      <a:pt x="49" y="21"/>
                      <a:pt x="28" y="44"/>
                      <a:pt x="25" y="76"/>
                    </a:cubicBezTo>
                    <a:lnTo>
                      <a:pt x="129" y="76"/>
                    </a:lnTo>
                    <a:close/>
                    <a:moveTo>
                      <a:pt x="81" y="172"/>
                    </a:moveTo>
                    <a:cubicBezTo>
                      <a:pt x="36" y="172"/>
                      <a:pt x="0" y="137"/>
                      <a:pt x="0" y="86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38"/>
                      <a:pt x="33" y="0"/>
                      <a:pt x="78" y="0"/>
                    </a:cubicBezTo>
                    <a:cubicBezTo>
                      <a:pt x="126" y="0"/>
                      <a:pt x="154" y="40"/>
                      <a:pt x="154" y="83"/>
                    </a:cubicBezTo>
                    <a:cubicBezTo>
                      <a:pt x="154" y="90"/>
                      <a:pt x="148" y="95"/>
                      <a:pt x="142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8" y="130"/>
                      <a:pt x="53" y="150"/>
                      <a:pt x="82" y="150"/>
                    </a:cubicBezTo>
                    <a:cubicBezTo>
                      <a:pt x="102" y="150"/>
                      <a:pt x="117" y="142"/>
                      <a:pt x="129" y="131"/>
                    </a:cubicBezTo>
                    <a:cubicBezTo>
                      <a:pt x="131" y="130"/>
                      <a:pt x="133" y="128"/>
                      <a:pt x="136" y="128"/>
                    </a:cubicBezTo>
                    <a:cubicBezTo>
                      <a:pt x="142" y="128"/>
                      <a:pt x="146" y="133"/>
                      <a:pt x="146" y="139"/>
                    </a:cubicBezTo>
                    <a:cubicBezTo>
                      <a:pt x="146" y="142"/>
                      <a:pt x="145" y="145"/>
                      <a:pt x="142" y="147"/>
                    </a:cubicBezTo>
                    <a:cubicBezTo>
                      <a:pt x="127" y="162"/>
                      <a:pt x="109" y="172"/>
                      <a:pt x="81" y="172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9"/>
              <p:cNvSpPr>
                <a:spLocks noEditPoints="1"/>
              </p:cNvSpPr>
              <p:nvPr/>
            </p:nvSpPr>
            <p:spPr bwMode="auto">
              <a:xfrm>
                <a:off x="2503488" y="5649913"/>
                <a:ext cx="547688" cy="655638"/>
              </a:xfrm>
              <a:custGeom>
                <a:avLst/>
                <a:gdLst>
                  <a:gd name="T0" fmla="*/ 122 w 146"/>
                  <a:gd name="T1" fmla="*/ 107 h 172"/>
                  <a:gd name="T2" fmla="*/ 122 w 146"/>
                  <a:gd name="T3" fmla="*/ 91 h 172"/>
                  <a:gd name="T4" fmla="*/ 74 w 146"/>
                  <a:gd name="T5" fmla="*/ 84 h 172"/>
                  <a:gd name="T6" fmla="*/ 25 w 146"/>
                  <a:gd name="T7" fmla="*/ 118 h 172"/>
                  <a:gd name="T8" fmla="*/ 25 w 146"/>
                  <a:gd name="T9" fmla="*/ 119 h 172"/>
                  <a:gd name="T10" fmla="*/ 67 w 146"/>
                  <a:gd name="T11" fmla="*/ 152 h 172"/>
                  <a:gd name="T12" fmla="*/ 122 w 146"/>
                  <a:gd name="T13" fmla="*/ 107 h 172"/>
                  <a:gd name="T14" fmla="*/ 0 w 146"/>
                  <a:gd name="T15" fmla="*/ 120 h 172"/>
                  <a:gd name="T16" fmla="*/ 0 w 146"/>
                  <a:gd name="T17" fmla="*/ 119 h 172"/>
                  <a:gd name="T18" fmla="*/ 71 w 146"/>
                  <a:gd name="T19" fmla="*/ 66 h 172"/>
                  <a:gd name="T20" fmla="*/ 122 w 146"/>
                  <a:gd name="T21" fmla="*/ 73 h 172"/>
                  <a:gd name="T22" fmla="*/ 122 w 146"/>
                  <a:gd name="T23" fmla="*/ 67 h 172"/>
                  <a:gd name="T24" fmla="*/ 73 w 146"/>
                  <a:gd name="T25" fmla="*/ 22 h 172"/>
                  <a:gd name="T26" fmla="*/ 34 w 146"/>
                  <a:gd name="T27" fmla="*/ 30 h 172"/>
                  <a:gd name="T28" fmla="*/ 30 w 146"/>
                  <a:gd name="T29" fmla="*/ 31 h 172"/>
                  <a:gd name="T30" fmla="*/ 19 w 146"/>
                  <a:gd name="T31" fmla="*/ 20 h 172"/>
                  <a:gd name="T32" fmla="*/ 26 w 146"/>
                  <a:gd name="T33" fmla="*/ 10 h 172"/>
                  <a:gd name="T34" fmla="*/ 75 w 146"/>
                  <a:gd name="T35" fmla="*/ 0 h 172"/>
                  <a:gd name="T36" fmla="*/ 129 w 146"/>
                  <a:gd name="T37" fmla="*/ 19 h 172"/>
                  <a:gd name="T38" fmla="*/ 146 w 146"/>
                  <a:gd name="T39" fmla="*/ 67 h 172"/>
                  <a:gd name="T40" fmla="*/ 146 w 146"/>
                  <a:gd name="T41" fmla="*/ 158 h 172"/>
                  <a:gd name="T42" fmla="*/ 134 w 146"/>
                  <a:gd name="T43" fmla="*/ 170 h 172"/>
                  <a:gd name="T44" fmla="*/ 122 w 146"/>
                  <a:gd name="T45" fmla="*/ 159 h 172"/>
                  <a:gd name="T46" fmla="*/ 122 w 146"/>
                  <a:gd name="T47" fmla="*/ 143 h 172"/>
                  <a:gd name="T48" fmla="*/ 62 w 146"/>
                  <a:gd name="T49" fmla="*/ 172 h 172"/>
                  <a:gd name="T50" fmla="*/ 0 w 146"/>
                  <a:gd name="T51" fmla="*/ 12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6" h="172">
                    <a:moveTo>
                      <a:pt x="122" y="107"/>
                    </a:moveTo>
                    <a:cubicBezTo>
                      <a:pt x="122" y="91"/>
                      <a:pt x="122" y="91"/>
                      <a:pt x="122" y="91"/>
                    </a:cubicBezTo>
                    <a:cubicBezTo>
                      <a:pt x="110" y="88"/>
                      <a:pt x="94" y="84"/>
                      <a:pt x="74" y="84"/>
                    </a:cubicBezTo>
                    <a:cubicBezTo>
                      <a:pt x="43" y="84"/>
                      <a:pt x="25" y="98"/>
                      <a:pt x="25" y="118"/>
                    </a:cubicBezTo>
                    <a:cubicBezTo>
                      <a:pt x="25" y="119"/>
                      <a:pt x="25" y="119"/>
                      <a:pt x="25" y="119"/>
                    </a:cubicBezTo>
                    <a:cubicBezTo>
                      <a:pt x="25" y="140"/>
                      <a:pt x="45" y="152"/>
                      <a:pt x="67" y="152"/>
                    </a:cubicBezTo>
                    <a:cubicBezTo>
                      <a:pt x="97" y="152"/>
                      <a:pt x="122" y="133"/>
                      <a:pt x="122" y="107"/>
                    </a:cubicBezTo>
                    <a:moveTo>
                      <a:pt x="0" y="120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0" y="85"/>
                      <a:pt x="29" y="66"/>
                      <a:pt x="71" y="66"/>
                    </a:cubicBezTo>
                    <a:cubicBezTo>
                      <a:pt x="92" y="66"/>
                      <a:pt x="107" y="69"/>
                      <a:pt x="122" y="73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2" y="37"/>
                      <a:pt x="104" y="22"/>
                      <a:pt x="73" y="22"/>
                    </a:cubicBezTo>
                    <a:cubicBezTo>
                      <a:pt x="56" y="22"/>
                      <a:pt x="46" y="24"/>
                      <a:pt x="34" y="30"/>
                    </a:cubicBezTo>
                    <a:cubicBezTo>
                      <a:pt x="33" y="30"/>
                      <a:pt x="31" y="31"/>
                      <a:pt x="30" y="31"/>
                    </a:cubicBezTo>
                    <a:cubicBezTo>
                      <a:pt x="24" y="31"/>
                      <a:pt x="19" y="26"/>
                      <a:pt x="19" y="20"/>
                    </a:cubicBezTo>
                    <a:cubicBezTo>
                      <a:pt x="19" y="15"/>
                      <a:pt x="21" y="12"/>
                      <a:pt x="26" y="10"/>
                    </a:cubicBezTo>
                    <a:cubicBezTo>
                      <a:pt x="42" y="3"/>
                      <a:pt x="54" y="0"/>
                      <a:pt x="75" y="0"/>
                    </a:cubicBezTo>
                    <a:cubicBezTo>
                      <a:pt x="99" y="0"/>
                      <a:pt x="117" y="6"/>
                      <a:pt x="129" y="19"/>
                    </a:cubicBezTo>
                    <a:cubicBezTo>
                      <a:pt x="140" y="30"/>
                      <a:pt x="146" y="46"/>
                      <a:pt x="146" y="67"/>
                    </a:cubicBezTo>
                    <a:cubicBezTo>
                      <a:pt x="146" y="158"/>
                      <a:pt x="146" y="158"/>
                      <a:pt x="146" y="158"/>
                    </a:cubicBezTo>
                    <a:cubicBezTo>
                      <a:pt x="146" y="165"/>
                      <a:pt x="141" y="170"/>
                      <a:pt x="134" y="170"/>
                    </a:cubicBezTo>
                    <a:cubicBezTo>
                      <a:pt x="127" y="170"/>
                      <a:pt x="122" y="165"/>
                      <a:pt x="122" y="159"/>
                    </a:cubicBezTo>
                    <a:cubicBezTo>
                      <a:pt x="122" y="143"/>
                      <a:pt x="122" y="143"/>
                      <a:pt x="122" y="143"/>
                    </a:cubicBezTo>
                    <a:cubicBezTo>
                      <a:pt x="111" y="158"/>
                      <a:pt x="91" y="172"/>
                      <a:pt x="62" y="172"/>
                    </a:cubicBezTo>
                    <a:cubicBezTo>
                      <a:pt x="32" y="172"/>
                      <a:pt x="0" y="154"/>
                      <a:pt x="0" y="120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0"/>
              <p:cNvSpPr>
                <a:spLocks/>
              </p:cNvSpPr>
              <p:nvPr/>
            </p:nvSpPr>
            <p:spPr bwMode="auto">
              <a:xfrm>
                <a:off x="-84138" y="5622925"/>
                <a:ext cx="1635125" cy="682625"/>
              </a:xfrm>
              <a:custGeom>
                <a:avLst/>
                <a:gdLst>
                  <a:gd name="T0" fmla="*/ 49 w 435"/>
                  <a:gd name="T1" fmla="*/ 18 h 179"/>
                  <a:gd name="T2" fmla="*/ 17 w 435"/>
                  <a:gd name="T3" fmla="*/ 6 h 179"/>
                  <a:gd name="T4" fmla="*/ 6 w 435"/>
                  <a:gd name="T5" fmla="*/ 37 h 179"/>
                  <a:gd name="T6" fmla="*/ 58 w 435"/>
                  <a:gd name="T7" fmla="*/ 152 h 179"/>
                  <a:gd name="T8" fmla="*/ 92 w 435"/>
                  <a:gd name="T9" fmla="*/ 179 h 179"/>
                  <a:gd name="T10" fmla="*/ 125 w 435"/>
                  <a:gd name="T11" fmla="*/ 152 h 179"/>
                  <a:gd name="T12" fmla="*/ 171 w 435"/>
                  <a:gd name="T13" fmla="*/ 51 h 179"/>
                  <a:gd name="T14" fmla="*/ 178 w 435"/>
                  <a:gd name="T15" fmla="*/ 46 h 179"/>
                  <a:gd name="T16" fmla="*/ 185 w 435"/>
                  <a:gd name="T17" fmla="*/ 54 h 179"/>
                  <a:gd name="T18" fmla="*/ 185 w 435"/>
                  <a:gd name="T19" fmla="*/ 151 h 179"/>
                  <a:gd name="T20" fmla="*/ 209 w 435"/>
                  <a:gd name="T21" fmla="*/ 179 h 179"/>
                  <a:gd name="T22" fmla="*/ 234 w 435"/>
                  <a:gd name="T23" fmla="*/ 151 h 179"/>
                  <a:gd name="T24" fmla="*/ 234 w 435"/>
                  <a:gd name="T25" fmla="*/ 72 h 179"/>
                  <a:gd name="T26" fmla="*/ 260 w 435"/>
                  <a:gd name="T27" fmla="*/ 46 h 179"/>
                  <a:gd name="T28" fmla="*/ 285 w 435"/>
                  <a:gd name="T29" fmla="*/ 72 h 179"/>
                  <a:gd name="T30" fmla="*/ 285 w 435"/>
                  <a:gd name="T31" fmla="*/ 151 h 179"/>
                  <a:gd name="T32" fmla="*/ 310 w 435"/>
                  <a:gd name="T33" fmla="*/ 179 h 179"/>
                  <a:gd name="T34" fmla="*/ 334 w 435"/>
                  <a:gd name="T35" fmla="*/ 151 h 179"/>
                  <a:gd name="T36" fmla="*/ 334 w 435"/>
                  <a:gd name="T37" fmla="*/ 72 h 179"/>
                  <a:gd name="T38" fmla="*/ 360 w 435"/>
                  <a:gd name="T39" fmla="*/ 46 h 179"/>
                  <a:gd name="T40" fmla="*/ 385 w 435"/>
                  <a:gd name="T41" fmla="*/ 72 h 179"/>
                  <a:gd name="T42" fmla="*/ 385 w 435"/>
                  <a:gd name="T43" fmla="*/ 151 h 179"/>
                  <a:gd name="T44" fmla="*/ 410 w 435"/>
                  <a:gd name="T45" fmla="*/ 179 h 179"/>
                  <a:gd name="T46" fmla="*/ 435 w 435"/>
                  <a:gd name="T47" fmla="*/ 151 h 179"/>
                  <a:gd name="T48" fmla="*/ 435 w 435"/>
                  <a:gd name="T49" fmla="*/ 61 h 179"/>
                  <a:gd name="T50" fmla="*/ 375 w 435"/>
                  <a:gd name="T51" fmla="*/ 4 h 179"/>
                  <a:gd name="T52" fmla="*/ 323 w 435"/>
                  <a:gd name="T53" fmla="*/ 26 h 179"/>
                  <a:gd name="T54" fmla="*/ 272 w 435"/>
                  <a:gd name="T55" fmla="*/ 4 h 179"/>
                  <a:gd name="T56" fmla="*/ 223 w 435"/>
                  <a:gd name="T57" fmla="*/ 26 h 179"/>
                  <a:gd name="T58" fmla="*/ 178 w 435"/>
                  <a:gd name="T59" fmla="*/ 4 h 179"/>
                  <a:gd name="T60" fmla="*/ 125 w 435"/>
                  <a:gd name="T61" fmla="*/ 40 h 179"/>
                  <a:gd name="T62" fmla="*/ 92 w 435"/>
                  <a:gd name="T63" fmla="*/ 119 h 179"/>
                  <a:gd name="T64" fmla="*/ 49 w 435"/>
                  <a:gd name="T65" fmla="*/ 18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35" h="179">
                    <a:moveTo>
                      <a:pt x="49" y="18"/>
                    </a:moveTo>
                    <a:cubicBezTo>
                      <a:pt x="43" y="6"/>
                      <a:pt x="30" y="0"/>
                      <a:pt x="17" y="6"/>
                    </a:cubicBezTo>
                    <a:cubicBezTo>
                      <a:pt x="5" y="12"/>
                      <a:pt x="0" y="25"/>
                      <a:pt x="6" y="3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7" y="169"/>
                      <a:pt x="75" y="179"/>
                      <a:pt x="92" y="179"/>
                    </a:cubicBezTo>
                    <a:cubicBezTo>
                      <a:pt x="109" y="179"/>
                      <a:pt x="117" y="169"/>
                      <a:pt x="125" y="152"/>
                    </a:cubicBezTo>
                    <a:cubicBezTo>
                      <a:pt x="125" y="152"/>
                      <a:pt x="171" y="52"/>
                      <a:pt x="171" y="51"/>
                    </a:cubicBezTo>
                    <a:cubicBezTo>
                      <a:pt x="172" y="50"/>
                      <a:pt x="173" y="46"/>
                      <a:pt x="178" y="46"/>
                    </a:cubicBezTo>
                    <a:cubicBezTo>
                      <a:pt x="182" y="47"/>
                      <a:pt x="185" y="50"/>
                      <a:pt x="185" y="54"/>
                    </a:cubicBezTo>
                    <a:cubicBezTo>
                      <a:pt x="185" y="151"/>
                      <a:pt x="185" y="151"/>
                      <a:pt x="185" y="151"/>
                    </a:cubicBezTo>
                    <a:cubicBezTo>
                      <a:pt x="185" y="166"/>
                      <a:pt x="193" y="179"/>
                      <a:pt x="209" y="179"/>
                    </a:cubicBezTo>
                    <a:cubicBezTo>
                      <a:pt x="225" y="179"/>
                      <a:pt x="234" y="166"/>
                      <a:pt x="234" y="151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56"/>
                      <a:pt x="245" y="46"/>
                      <a:pt x="260" y="46"/>
                    </a:cubicBezTo>
                    <a:cubicBezTo>
                      <a:pt x="275" y="46"/>
                      <a:pt x="285" y="57"/>
                      <a:pt x="285" y="72"/>
                    </a:cubicBezTo>
                    <a:cubicBezTo>
                      <a:pt x="285" y="151"/>
                      <a:pt x="285" y="151"/>
                      <a:pt x="285" y="151"/>
                    </a:cubicBezTo>
                    <a:cubicBezTo>
                      <a:pt x="285" y="166"/>
                      <a:pt x="294" y="179"/>
                      <a:pt x="310" y="179"/>
                    </a:cubicBezTo>
                    <a:cubicBezTo>
                      <a:pt x="326" y="179"/>
                      <a:pt x="334" y="166"/>
                      <a:pt x="334" y="151"/>
                    </a:cubicBezTo>
                    <a:cubicBezTo>
                      <a:pt x="334" y="72"/>
                      <a:pt x="334" y="72"/>
                      <a:pt x="334" y="72"/>
                    </a:cubicBezTo>
                    <a:cubicBezTo>
                      <a:pt x="334" y="56"/>
                      <a:pt x="345" y="46"/>
                      <a:pt x="360" y="46"/>
                    </a:cubicBezTo>
                    <a:cubicBezTo>
                      <a:pt x="375" y="46"/>
                      <a:pt x="385" y="57"/>
                      <a:pt x="385" y="72"/>
                    </a:cubicBezTo>
                    <a:cubicBezTo>
                      <a:pt x="385" y="151"/>
                      <a:pt x="385" y="151"/>
                      <a:pt x="385" y="151"/>
                    </a:cubicBezTo>
                    <a:cubicBezTo>
                      <a:pt x="385" y="166"/>
                      <a:pt x="394" y="179"/>
                      <a:pt x="410" y="179"/>
                    </a:cubicBezTo>
                    <a:cubicBezTo>
                      <a:pt x="426" y="179"/>
                      <a:pt x="435" y="166"/>
                      <a:pt x="435" y="151"/>
                    </a:cubicBezTo>
                    <a:cubicBezTo>
                      <a:pt x="435" y="61"/>
                      <a:pt x="435" y="61"/>
                      <a:pt x="435" y="61"/>
                    </a:cubicBezTo>
                    <a:cubicBezTo>
                      <a:pt x="435" y="27"/>
                      <a:pt x="408" y="4"/>
                      <a:pt x="375" y="4"/>
                    </a:cubicBezTo>
                    <a:cubicBezTo>
                      <a:pt x="343" y="4"/>
                      <a:pt x="323" y="26"/>
                      <a:pt x="323" y="26"/>
                    </a:cubicBezTo>
                    <a:cubicBezTo>
                      <a:pt x="312" y="12"/>
                      <a:pt x="297" y="4"/>
                      <a:pt x="272" y="4"/>
                    </a:cubicBezTo>
                    <a:cubicBezTo>
                      <a:pt x="246" y="4"/>
                      <a:pt x="223" y="26"/>
                      <a:pt x="223" y="26"/>
                    </a:cubicBezTo>
                    <a:cubicBezTo>
                      <a:pt x="212" y="12"/>
                      <a:pt x="194" y="4"/>
                      <a:pt x="178" y="4"/>
                    </a:cubicBezTo>
                    <a:cubicBezTo>
                      <a:pt x="155" y="4"/>
                      <a:pt x="136" y="14"/>
                      <a:pt x="125" y="40"/>
                    </a:cubicBezTo>
                    <a:cubicBezTo>
                      <a:pt x="92" y="119"/>
                      <a:pt x="92" y="119"/>
                      <a:pt x="92" y="119"/>
                    </a:cubicBezTo>
                    <a:lnTo>
                      <a:pt x="49" y="18"/>
                    </a:lnTo>
                    <a:close/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1"/>
              <p:cNvSpPr>
                <a:spLocks noEditPoints="1"/>
              </p:cNvSpPr>
              <p:nvPr/>
            </p:nvSpPr>
            <p:spPr bwMode="auto">
              <a:xfrm>
                <a:off x="4097338" y="5649913"/>
                <a:ext cx="149225" cy="157163"/>
              </a:xfrm>
              <a:custGeom>
                <a:avLst/>
                <a:gdLst>
                  <a:gd name="T0" fmla="*/ 37 w 40"/>
                  <a:gd name="T1" fmla="*/ 20 h 41"/>
                  <a:gd name="T2" fmla="*/ 37 w 40"/>
                  <a:gd name="T3" fmla="*/ 20 h 41"/>
                  <a:gd name="T4" fmla="*/ 20 w 40"/>
                  <a:gd name="T5" fmla="*/ 4 h 41"/>
                  <a:gd name="T6" fmla="*/ 3 w 40"/>
                  <a:gd name="T7" fmla="*/ 20 h 41"/>
                  <a:gd name="T8" fmla="*/ 3 w 40"/>
                  <a:gd name="T9" fmla="*/ 21 h 41"/>
                  <a:gd name="T10" fmla="*/ 20 w 40"/>
                  <a:gd name="T11" fmla="*/ 37 h 41"/>
                  <a:gd name="T12" fmla="*/ 37 w 40"/>
                  <a:gd name="T13" fmla="*/ 20 h 41"/>
                  <a:gd name="T14" fmla="*/ 0 w 40"/>
                  <a:gd name="T15" fmla="*/ 21 h 41"/>
                  <a:gd name="T16" fmla="*/ 0 w 40"/>
                  <a:gd name="T17" fmla="*/ 20 h 41"/>
                  <a:gd name="T18" fmla="*/ 20 w 40"/>
                  <a:gd name="T19" fmla="*/ 0 h 41"/>
                  <a:gd name="T20" fmla="*/ 40 w 40"/>
                  <a:gd name="T21" fmla="*/ 20 h 41"/>
                  <a:gd name="T22" fmla="*/ 40 w 40"/>
                  <a:gd name="T23" fmla="*/ 20 h 41"/>
                  <a:gd name="T24" fmla="*/ 20 w 40"/>
                  <a:gd name="T25" fmla="*/ 41 h 41"/>
                  <a:gd name="T26" fmla="*/ 0 w 40"/>
                  <a:gd name="T27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41">
                    <a:moveTo>
                      <a:pt x="37" y="20"/>
                    </a:move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1"/>
                      <a:pt x="29" y="4"/>
                      <a:pt x="20" y="4"/>
                    </a:cubicBezTo>
                    <a:cubicBezTo>
                      <a:pt x="11" y="4"/>
                      <a:pt x="3" y="11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30"/>
                      <a:pt x="11" y="37"/>
                      <a:pt x="20" y="37"/>
                    </a:cubicBezTo>
                    <a:cubicBezTo>
                      <a:pt x="29" y="37"/>
                      <a:pt x="37" y="30"/>
                      <a:pt x="37" y="20"/>
                    </a:cubicBezTo>
                    <a:moveTo>
                      <a:pt x="0" y="2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0" y="9"/>
                      <a:pt x="40" y="2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32"/>
                      <a:pt x="31" y="41"/>
                      <a:pt x="20" y="41"/>
                    </a:cubicBezTo>
                    <a:cubicBezTo>
                      <a:pt x="8" y="41"/>
                      <a:pt x="0" y="32"/>
                      <a:pt x="0" y="21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2"/>
              <p:cNvSpPr>
                <a:spLocks noEditPoints="1"/>
              </p:cNvSpPr>
              <p:nvPr/>
            </p:nvSpPr>
            <p:spPr bwMode="auto">
              <a:xfrm>
                <a:off x="4141788" y="5688013"/>
                <a:ext cx="63500" cy="76200"/>
              </a:xfrm>
              <a:custGeom>
                <a:avLst/>
                <a:gdLst>
                  <a:gd name="T0" fmla="*/ 9 w 17"/>
                  <a:gd name="T1" fmla="*/ 10 h 20"/>
                  <a:gd name="T2" fmla="*/ 12 w 17"/>
                  <a:gd name="T3" fmla="*/ 7 h 20"/>
                  <a:gd name="T4" fmla="*/ 12 w 17"/>
                  <a:gd name="T5" fmla="*/ 7 h 20"/>
                  <a:gd name="T6" fmla="*/ 9 w 17"/>
                  <a:gd name="T7" fmla="*/ 4 h 20"/>
                  <a:gd name="T8" fmla="*/ 5 w 17"/>
                  <a:gd name="T9" fmla="*/ 4 h 20"/>
                  <a:gd name="T10" fmla="*/ 5 w 17"/>
                  <a:gd name="T11" fmla="*/ 10 h 20"/>
                  <a:gd name="T12" fmla="*/ 9 w 17"/>
                  <a:gd name="T13" fmla="*/ 10 h 20"/>
                  <a:gd name="T14" fmla="*/ 0 w 17"/>
                  <a:gd name="T15" fmla="*/ 2 h 20"/>
                  <a:gd name="T16" fmla="*/ 2 w 17"/>
                  <a:gd name="T17" fmla="*/ 0 h 20"/>
                  <a:gd name="T18" fmla="*/ 9 w 17"/>
                  <a:gd name="T19" fmla="*/ 0 h 20"/>
                  <a:gd name="T20" fmla="*/ 15 w 17"/>
                  <a:gd name="T21" fmla="*/ 2 h 20"/>
                  <a:gd name="T22" fmla="*/ 17 w 17"/>
                  <a:gd name="T23" fmla="*/ 7 h 20"/>
                  <a:gd name="T24" fmla="*/ 17 w 17"/>
                  <a:gd name="T25" fmla="*/ 7 h 20"/>
                  <a:gd name="T26" fmla="*/ 13 w 17"/>
                  <a:gd name="T27" fmla="*/ 13 h 20"/>
                  <a:gd name="T28" fmla="*/ 16 w 17"/>
                  <a:gd name="T29" fmla="*/ 17 h 20"/>
                  <a:gd name="T30" fmla="*/ 16 w 17"/>
                  <a:gd name="T31" fmla="*/ 18 h 20"/>
                  <a:gd name="T32" fmla="*/ 14 w 17"/>
                  <a:gd name="T33" fmla="*/ 20 h 20"/>
                  <a:gd name="T34" fmla="*/ 12 w 17"/>
                  <a:gd name="T35" fmla="*/ 19 h 20"/>
                  <a:gd name="T36" fmla="*/ 8 w 17"/>
                  <a:gd name="T37" fmla="*/ 14 h 20"/>
                  <a:gd name="T38" fmla="*/ 5 w 17"/>
                  <a:gd name="T39" fmla="*/ 14 h 20"/>
                  <a:gd name="T40" fmla="*/ 5 w 17"/>
                  <a:gd name="T41" fmla="*/ 18 h 20"/>
                  <a:gd name="T42" fmla="*/ 2 w 17"/>
                  <a:gd name="T43" fmla="*/ 20 h 20"/>
                  <a:gd name="T44" fmla="*/ 0 w 17"/>
                  <a:gd name="T45" fmla="*/ 18 h 20"/>
                  <a:gd name="T46" fmla="*/ 0 w 17"/>
                  <a:gd name="T4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" h="20">
                    <a:moveTo>
                      <a:pt x="9" y="10"/>
                    </a:moveTo>
                    <a:cubicBezTo>
                      <a:pt x="11" y="10"/>
                      <a:pt x="12" y="9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5"/>
                      <a:pt x="11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10"/>
                      <a:pt x="5" y="10"/>
                      <a:pt x="5" y="10"/>
                    </a:cubicBezTo>
                    <a:lnTo>
                      <a:pt x="9" y="10"/>
                    </a:lnTo>
                    <a:close/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5" y="2"/>
                    </a:cubicBezTo>
                    <a:cubicBezTo>
                      <a:pt x="16" y="3"/>
                      <a:pt x="17" y="5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0"/>
                      <a:pt x="15" y="12"/>
                      <a:pt x="13" y="13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8"/>
                      <a:pt x="16" y="18"/>
                    </a:cubicBezTo>
                    <a:cubicBezTo>
                      <a:pt x="16" y="19"/>
                      <a:pt x="15" y="20"/>
                      <a:pt x="14" y="20"/>
                    </a:cubicBezTo>
                    <a:cubicBezTo>
                      <a:pt x="13" y="20"/>
                      <a:pt x="13" y="20"/>
                      <a:pt x="12" y="19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9"/>
                      <a:pt x="4" y="20"/>
                      <a:pt x="2" y="20"/>
                    </a:cubicBezTo>
                    <a:cubicBezTo>
                      <a:pt x="1" y="20"/>
                      <a:pt x="0" y="19"/>
                      <a:pt x="0" y="18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95401" y="4740499"/>
            <a:ext cx="3048000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0" y="4740499"/>
            <a:ext cx="3383280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284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7888"/>
            <a:ext cx="9144000" cy="6284976"/>
          </a:xfrm>
          <a:prstGeom prst="rect">
            <a:avLst/>
          </a:prstGeom>
        </p:spPr>
      </p:pic>
      <p:sp>
        <p:nvSpPr>
          <p:cNvPr id="716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64205" y="5932018"/>
            <a:ext cx="3253273" cy="244193"/>
          </a:xfrm>
        </p:spPr>
        <p:txBody>
          <a:bodyPr/>
          <a:lstStyle>
            <a:lvl1pPr>
              <a:buFont typeface="Arial" pitchFamily="34" charset="0"/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6449" y="6072554"/>
            <a:ext cx="1386095" cy="210225"/>
          </a:xfrm>
          <a:prstGeom prst="rect">
            <a:avLst/>
          </a:prstGeom>
        </p:spPr>
      </p:pic>
      <p:sp>
        <p:nvSpPr>
          <p:cNvPr id="716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2938" y="507999"/>
            <a:ext cx="6777037" cy="1235075"/>
          </a:xfrm>
        </p:spPr>
        <p:txBody>
          <a:bodyPr anchor="t"/>
          <a:lstStyle>
            <a:lvl1pPr>
              <a:defRPr sz="3600" b="1"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06841" y="1735720"/>
            <a:ext cx="6831012" cy="827088"/>
          </a:xfrm>
        </p:spPr>
        <p:txBody>
          <a:bodyPr/>
          <a:lstStyle>
            <a:lvl1pPr marL="57150" indent="0">
              <a:buNone/>
              <a:defRPr sz="2400" baseline="0">
                <a:solidFill>
                  <a:schemeClr val="tx1"/>
                </a:solidFill>
              </a:defRPr>
            </a:lvl1pPr>
            <a:lvl2pPr marL="290513" indent="0">
              <a:buNone/>
              <a:defRPr/>
            </a:lvl2pPr>
            <a:lvl3pPr marL="514350" indent="0">
              <a:buNone/>
              <a:defRPr/>
            </a:lvl3pPr>
            <a:lvl4pPr marL="8001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endParaRPr lang="en-US" dirty="0" smtClean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64205" y="6200628"/>
            <a:ext cx="3275240" cy="243420"/>
          </a:xfrm>
        </p:spPr>
        <p:txBody>
          <a:bodyPr/>
          <a:lstStyle>
            <a:lvl1pPr marL="57150" indent="0">
              <a:buNone/>
              <a:defRPr sz="1600" baseline="0">
                <a:solidFill>
                  <a:schemeClr val="bg1"/>
                </a:solidFill>
              </a:defRPr>
            </a:lvl1pPr>
            <a:lvl2pPr marL="290513" indent="0">
              <a:buNone/>
              <a:defRPr/>
            </a:lvl2pPr>
            <a:lvl3pPr marL="514350" indent="0">
              <a:buNone/>
              <a:defRPr/>
            </a:lvl3pPr>
            <a:lvl4pPr marL="8001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8943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13232" y="1033272"/>
            <a:ext cx="7358062" cy="5110163"/>
          </a:xfrm>
        </p:spPr>
        <p:txBody>
          <a:bodyPr/>
          <a:lstStyle>
            <a:lvl1pPr marL="233363" indent="-176213">
              <a:buClr>
                <a:schemeClr val="bg2"/>
              </a:buClr>
              <a:buFont typeface="Arial" pitchFamily="34" charset="0"/>
              <a:buChar char="•"/>
              <a:defRPr/>
            </a:lvl1pPr>
            <a:lvl2pPr marL="461963" indent="-171450">
              <a:buClr>
                <a:schemeClr val="bg2"/>
              </a:buClr>
              <a:buFont typeface="Arial" pitchFamily="34" charset="0"/>
              <a:buChar char="–"/>
              <a:defRPr/>
            </a:lvl2pPr>
            <a:lvl3pPr marL="685800" indent="-171450">
              <a:buClr>
                <a:schemeClr val="bg2"/>
              </a:buClr>
              <a:buFont typeface="Arial" pitchFamily="34" charset="0"/>
              <a:buChar char="•"/>
              <a:defRPr/>
            </a:lvl3pPr>
            <a:lvl4pPr marL="971550" indent="-171450">
              <a:buClr>
                <a:schemeClr val="bg2"/>
              </a:buClr>
              <a:buFont typeface="Arial" pitchFamily="34" charset="0"/>
              <a:buChar char="–"/>
              <a:defRPr/>
            </a:lvl4pPr>
            <a:lvl5pPr marL="1200150" indent="-171450">
              <a:buClr>
                <a:schemeClr val="bg2"/>
              </a:buClr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71278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13791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5019" y="1039718"/>
            <a:ext cx="4038600" cy="4930775"/>
          </a:xfrm>
        </p:spPr>
        <p:txBody>
          <a:bodyPr/>
          <a:lstStyle>
            <a:lvl1pPr marL="233363" indent="-233363">
              <a:buFont typeface="Arial" pitchFamily="34" charset="0"/>
              <a:buChar char="•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buClr>
                <a:schemeClr val="bg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2219" y="1039718"/>
            <a:ext cx="4038600" cy="4930775"/>
          </a:xfrm>
        </p:spPr>
        <p:txBody>
          <a:bodyPr/>
          <a:lstStyle>
            <a:lvl1pPr marL="233363" indent="-233363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buClr>
                <a:schemeClr val="bg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674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43021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944" y="2285118"/>
            <a:ext cx="5817006" cy="1241425"/>
          </a:xfrm>
        </p:spPr>
        <p:txBody>
          <a:bodyPr anchor="b"/>
          <a:lstStyle>
            <a:lvl1pPr algn="l">
              <a:defRPr sz="3600" b="1"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946977" y="3532254"/>
            <a:ext cx="5830341" cy="628650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200" y="0"/>
            <a:ext cx="4876800" cy="6867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638" y="6467230"/>
            <a:ext cx="1097856" cy="17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49683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206500"/>
            <a:ext cx="8229600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15041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4008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935" y="856"/>
            <a:ext cx="5696801" cy="3154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4" y="4864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557" y="1908602"/>
            <a:ext cx="4635584" cy="1241425"/>
          </a:xfrm>
        </p:spPr>
        <p:txBody>
          <a:bodyPr anchor="b"/>
          <a:lstStyle>
            <a:lvl1pPr algn="l">
              <a:defRPr sz="3600" b="1"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64590" y="3155738"/>
            <a:ext cx="4646997" cy="628650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638" y="6467230"/>
            <a:ext cx="1097856" cy="17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59336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4" y="0"/>
            <a:ext cx="9144000" cy="68628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64" y="2859931"/>
            <a:ext cx="4753484" cy="4002933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752" y="6464808"/>
            <a:ext cx="1097280" cy="173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662" y="554446"/>
            <a:ext cx="4052059" cy="2059546"/>
          </a:xfrm>
        </p:spPr>
        <p:txBody>
          <a:bodyPr anchor="t" anchorCtr="0"/>
          <a:lstStyle>
            <a:lvl1pPr>
              <a:defRPr sz="2200" b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63351" y="2764497"/>
            <a:ext cx="4120782" cy="261938"/>
          </a:xfrm>
        </p:spPr>
        <p:txBody>
          <a:bodyPr/>
          <a:lstStyle>
            <a:lvl1pPr marL="5715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4825812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tric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22" y="0"/>
            <a:ext cx="9156972" cy="68677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638" y="6467230"/>
            <a:ext cx="1097856" cy="171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507" y="736270"/>
            <a:ext cx="3266737" cy="1555668"/>
          </a:xfrm>
        </p:spPr>
        <p:txBody>
          <a:bodyPr wrap="none" anchor="t" anchorCtr="0"/>
          <a:lstStyle>
            <a:lvl1pPr>
              <a:defRPr sz="11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098779" y="2209525"/>
            <a:ext cx="3135313" cy="652463"/>
          </a:xfrm>
        </p:spPr>
        <p:txBody>
          <a:bodyPr/>
          <a:lstStyle>
            <a:lvl1pPr marL="57150" indent="0">
              <a:buNone/>
              <a:defRPr cap="all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5219112" y="225083"/>
            <a:ext cx="48252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C6C6C6"/>
                </a:solidFill>
                <a:latin typeface="Arial"/>
                <a:ea typeface="ＭＳ Ｐゴシック"/>
              </a:rPr>
              <a:t>NOTE ABOUT THE TITLE TEXT FIELD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C6C6C6"/>
                </a:solidFill>
                <a:latin typeface="Arial" pitchFamily="34" charset="0"/>
                <a:ea typeface="ＭＳ Ｐゴシック" pitchFamily="34" charset="-128"/>
              </a:rPr>
              <a:t>On the Metric slides the design puts the emphasis on large figures or </a:t>
            </a:r>
            <a:r>
              <a:rPr lang="en-US" sz="2000" dirty="0" smtClean="0">
                <a:solidFill>
                  <a:srgbClr val="C6C6C6"/>
                </a:solidFill>
                <a:latin typeface="Arial" pitchFamily="34" charset="0"/>
                <a:ea typeface="ＭＳ Ｐゴシック" pitchFamily="34" charset="-128"/>
              </a:rPr>
              <a:t>numbers for impact. </a:t>
            </a:r>
            <a:br>
              <a:rPr lang="en-US" sz="2000" dirty="0" smtClean="0">
                <a:solidFill>
                  <a:srgbClr val="C6C6C6"/>
                </a:solidFill>
                <a:latin typeface="Arial" pitchFamily="34" charset="0"/>
                <a:ea typeface="ＭＳ Ｐゴシック" pitchFamily="34" charset="-128"/>
              </a:rPr>
            </a:br>
            <a:r>
              <a:rPr lang="en-US" sz="2000" dirty="0" smtClean="0">
                <a:solidFill>
                  <a:srgbClr val="C6C6C6"/>
                </a:solidFill>
                <a:latin typeface="Arial" pitchFamily="34" charset="0"/>
                <a:ea typeface="ＭＳ Ｐゴシック" pitchFamily="34" charset="-128"/>
              </a:rPr>
              <a:t/>
            </a:r>
            <a:br>
              <a:rPr lang="en-US" sz="2000" dirty="0" smtClean="0">
                <a:solidFill>
                  <a:srgbClr val="C6C6C6"/>
                </a:solidFill>
                <a:latin typeface="Arial" pitchFamily="34" charset="0"/>
                <a:ea typeface="ＭＳ Ｐゴシック" pitchFamily="34" charset="-128"/>
              </a:rPr>
            </a:br>
            <a:r>
              <a:rPr lang="en-US" sz="2000" dirty="0" smtClean="0">
                <a:solidFill>
                  <a:srgbClr val="C6C6C6"/>
                </a:solidFill>
                <a:latin typeface="Arial" pitchFamily="34" charset="0"/>
                <a:ea typeface="ＭＳ Ｐゴシック" pitchFamily="34" charset="-128"/>
              </a:rPr>
              <a:t>The text field has been preset at a large font size. Although the text field extends beyond the page, it </a:t>
            </a:r>
            <a:r>
              <a:rPr lang="en-US" sz="2000" dirty="0">
                <a:solidFill>
                  <a:srgbClr val="C6C6C6"/>
                </a:solidFill>
                <a:latin typeface="Arial" pitchFamily="34" charset="0"/>
                <a:ea typeface="ＭＳ Ｐゴシック" pitchFamily="34" charset="-128"/>
              </a:rPr>
              <a:t>is not the intention to have the copy </a:t>
            </a:r>
            <a:r>
              <a:rPr lang="en-US" sz="2000" dirty="0" smtClean="0">
                <a:solidFill>
                  <a:srgbClr val="C6C6C6"/>
                </a:solidFill>
                <a:latin typeface="Arial" pitchFamily="34" charset="0"/>
                <a:ea typeface="ＭＳ Ｐゴシック" pitchFamily="34" charset="-128"/>
              </a:rPr>
              <a:t>run into the color triangles.</a:t>
            </a:r>
            <a:endParaRPr lang="en-US" sz="2000" dirty="0" smtClean="0">
              <a:solidFill>
                <a:srgbClr val="C6C6C6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420726635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tr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283"/>
            <a:ext cx="9148487" cy="6857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6615" y="2375065"/>
            <a:ext cx="3266737" cy="1555668"/>
          </a:xfrm>
        </p:spPr>
        <p:txBody>
          <a:bodyPr wrap="none" anchor="t" anchorCtr="0"/>
          <a:lstStyle>
            <a:lvl1pPr>
              <a:defRPr sz="11000"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991320" y="3836443"/>
            <a:ext cx="3135313" cy="652463"/>
          </a:xfrm>
        </p:spPr>
        <p:txBody>
          <a:bodyPr/>
          <a:lstStyle>
            <a:lvl1pPr marL="5715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8" name="Picture 7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752" y="6464808"/>
            <a:ext cx="1097280" cy="173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-5219112" y="225083"/>
            <a:ext cx="48252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C6C6C6"/>
                </a:solidFill>
                <a:latin typeface="Arial"/>
                <a:ea typeface="ＭＳ Ｐゴシック"/>
              </a:rPr>
              <a:t>NOTE ABOUT THE TITLE TEXT FIELD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C6C6C6"/>
                </a:solidFill>
                <a:latin typeface="Arial" pitchFamily="34" charset="0"/>
                <a:ea typeface="ＭＳ Ｐゴシック" pitchFamily="34" charset="-128"/>
              </a:rPr>
              <a:t>On the Metric slides the design puts the emphasis on large figures or </a:t>
            </a:r>
            <a:r>
              <a:rPr lang="en-US" sz="2000" dirty="0" smtClean="0">
                <a:solidFill>
                  <a:srgbClr val="C6C6C6"/>
                </a:solidFill>
                <a:latin typeface="Arial" pitchFamily="34" charset="0"/>
                <a:ea typeface="ＭＳ Ｐゴシック" pitchFamily="34" charset="-128"/>
              </a:rPr>
              <a:t>numbers for impact. </a:t>
            </a:r>
            <a:br>
              <a:rPr lang="en-US" sz="2000" dirty="0" smtClean="0">
                <a:solidFill>
                  <a:srgbClr val="C6C6C6"/>
                </a:solidFill>
                <a:latin typeface="Arial" pitchFamily="34" charset="0"/>
                <a:ea typeface="ＭＳ Ｐゴシック" pitchFamily="34" charset="-128"/>
              </a:rPr>
            </a:br>
            <a:r>
              <a:rPr lang="en-US" sz="2000" dirty="0" smtClean="0">
                <a:solidFill>
                  <a:srgbClr val="C6C6C6"/>
                </a:solidFill>
                <a:latin typeface="Arial" pitchFamily="34" charset="0"/>
                <a:ea typeface="ＭＳ Ｐゴシック" pitchFamily="34" charset="-128"/>
              </a:rPr>
              <a:t/>
            </a:r>
            <a:br>
              <a:rPr lang="en-US" sz="2000" dirty="0" smtClean="0">
                <a:solidFill>
                  <a:srgbClr val="C6C6C6"/>
                </a:solidFill>
                <a:latin typeface="Arial" pitchFamily="34" charset="0"/>
                <a:ea typeface="ＭＳ Ｐゴシック" pitchFamily="34" charset="-128"/>
              </a:rPr>
            </a:br>
            <a:r>
              <a:rPr lang="en-US" sz="2000" dirty="0" smtClean="0">
                <a:solidFill>
                  <a:srgbClr val="C6C6C6"/>
                </a:solidFill>
                <a:latin typeface="Arial" pitchFamily="34" charset="0"/>
                <a:ea typeface="ＭＳ Ｐゴシック" pitchFamily="34" charset="-128"/>
              </a:rPr>
              <a:t>The text field has been preset at a large font size. Although the text field extends beyond the page, it </a:t>
            </a:r>
            <a:r>
              <a:rPr lang="en-US" sz="2000" dirty="0">
                <a:solidFill>
                  <a:srgbClr val="C6C6C6"/>
                </a:solidFill>
                <a:latin typeface="Arial" pitchFamily="34" charset="0"/>
                <a:ea typeface="ＭＳ Ｐゴシック" pitchFamily="34" charset="-128"/>
              </a:rPr>
              <a:t>is not the intention to have the copy </a:t>
            </a:r>
            <a:r>
              <a:rPr lang="en-US" sz="2000" dirty="0" smtClean="0">
                <a:solidFill>
                  <a:srgbClr val="C6C6C6"/>
                </a:solidFill>
                <a:latin typeface="Arial" pitchFamily="34" charset="0"/>
                <a:ea typeface="ＭＳ Ｐゴシック" pitchFamily="34" charset="-128"/>
              </a:rPr>
              <a:t>run off the page.</a:t>
            </a:r>
            <a:endParaRPr lang="en-US" sz="2000" dirty="0" smtClean="0">
              <a:solidFill>
                <a:srgbClr val="C6C6C6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45624007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tric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0"/>
            <a:ext cx="9148487" cy="68625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95" y="4904510"/>
            <a:ext cx="3266737" cy="1555668"/>
          </a:xfrm>
        </p:spPr>
        <p:txBody>
          <a:bodyPr wrap="square" anchor="t" anchorCtr="0"/>
          <a:lstStyle>
            <a:lvl1pPr>
              <a:defRPr sz="8800" b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608412" y="5087983"/>
            <a:ext cx="3529173" cy="1002266"/>
          </a:xfrm>
        </p:spPr>
        <p:txBody>
          <a:bodyPr anchor="ctr" anchorCtr="0"/>
          <a:lstStyle>
            <a:lvl1pPr marL="57150" indent="0">
              <a:buNone/>
              <a:defRPr cap="none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8" name="Picture 7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752" y="6464808"/>
            <a:ext cx="1097280" cy="173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-5219112" y="3995678"/>
            <a:ext cx="48252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C6C6C6"/>
                </a:solidFill>
                <a:latin typeface="Arial"/>
                <a:ea typeface="ＭＳ Ｐゴシック"/>
              </a:rPr>
              <a:t>NOTE ABOUT THE TITLE TEXT FIELD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C6C6C6"/>
                </a:solidFill>
                <a:latin typeface="Arial" pitchFamily="34" charset="0"/>
                <a:ea typeface="ＭＳ Ｐゴシック" pitchFamily="34" charset="-128"/>
              </a:rPr>
              <a:t>On the Metric slides the design puts the emphasis on large figures or </a:t>
            </a:r>
            <a:r>
              <a:rPr lang="en-US" sz="2000" dirty="0" smtClean="0">
                <a:solidFill>
                  <a:srgbClr val="C6C6C6"/>
                </a:solidFill>
                <a:latin typeface="Arial" pitchFamily="34" charset="0"/>
                <a:ea typeface="ＭＳ Ｐゴシック" pitchFamily="34" charset="-128"/>
              </a:rPr>
              <a:t>numbers for impact. </a:t>
            </a:r>
            <a:br>
              <a:rPr lang="en-US" sz="2000" dirty="0" smtClean="0">
                <a:solidFill>
                  <a:srgbClr val="C6C6C6"/>
                </a:solidFill>
                <a:latin typeface="Arial" pitchFamily="34" charset="0"/>
                <a:ea typeface="ＭＳ Ｐゴシック" pitchFamily="34" charset="-128"/>
              </a:rPr>
            </a:br>
            <a:r>
              <a:rPr lang="en-US" sz="2000" dirty="0" smtClean="0">
                <a:solidFill>
                  <a:srgbClr val="C6C6C6"/>
                </a:solidFill>
                <a:latin typeface="Arial" pitchFamily="34" charset="0"/>
                <a:ea typeface="ＭＳ Ｐゴシック" pitchFamily="34" charset="-128"/>
              </a:rPr>
              <a:t/>
            </a:r>
            <a:br>
              <a:rPr lang="en-US" sz="2000" dirty="0" smtClean="0">
                <a:solidFill>
                  <a:srgbClr val="C6C6C6"/>
                </a:solidFill>
                <a:latin typeface="Arial" pitchFamily="34" charset="0"/>
                <a:ea typeface="ＭＳ Ｐゴシック" pitchFamily="34" charset="-128"/>
              </a:rPr>
            </a:br>
            <a:r>
              <a:rPr lang="en-US" sz="2000" dirty="0" smtClean="0">
                <a:solidFill>
                  <a:srgbClr val="C6C6C6"/>
                </a:solidFill>
                <a:latin typeface="Arial" pitchFamily="34" charset="0"/>
                <a:ea typeface="ＭＳ Ｐゴシック" pitchFamily="34" charset="-128"/>
              </a:rPr>
              <a:t>The text field has been preset at a large font size. Although the text field extends beyond the page, it </a:t>
            </a:r>
            <a:r>
              <a:rPr lang="en-US" sz="2000" dirty="0">
                <a:solidFill>
                  <a:srgbClr val="C6C6C6"/>
                </a:solidFill>
                <a:latin typeface="Arial" pitchFamily="34" charset="0"/>
                <a:ea typeface="ＭＳ Ｐゴシック" pitchFamily="34" charset="-128"/>
              </a:rPr>
              <a:t>is not the intention to have the copy </a:t>
            </a:r>
            <a:r>
              <a:rPr lang="en-US" sz="2000" dirty="0" smtClean="0">
                <a:solidFill>
                  <a:srgbClr val="C6C6C6"/>
                </a:solidFill>
                <a:latin typeface="Arial" pitchFamily="34" charset="0"/>
                <a:ea typeface="ＭＳ Ｐゴシック" pitchFamily="34" charset="-128"/>
              </a:rPr>
              <a:t>run off the page.</a:t>
            </a:r>
            <a:endParaRPr lang="en-US" sz="2000" dirty="0" smtClean="0">
              <a:solidFill>
                <a:srgbClr val="C6C6C6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44310441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4274108" y="0"/>
            <a:ext cx="486989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167" y="1676400"/>
            <a:ext cx="5486400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8" y="3276600"/>
            <a:ext cx="5486400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48524" y="6446044"/>
            <a:ext cx="1099793" cy="173355"/>
            <a:chOff x="-84138" y="5622925"/>
            <a:chExt cx="4330701" cy="682626"/>
          </a:xfrm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9196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4572000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76600"/>
            <a:ext cx="4572000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48524" y="6446044"/>
            <a:ext cx="1099793" cy="173355"/>
            <a:chOff x="-84138" y="5622925"/>
            <a:chExt cx="4330701" cy="682626"/>
          </a:xfrm>
        </p:grpSpPr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9201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85798" y="2593231"/>
            <a:ext cx="3609977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32460" y="457200"/>
            <a:ext cx="365760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48524" y="6446044"/>
            <a:ext cx="1099793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6062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1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92067" y="685800"/>
            <a:ext cx="3291840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92067" y="2362200"/>
            <a:ext cx="3291840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48524" y="6446044"/>
            <a:ext cx="1099793" cy="173355"/>
            <a:chOff x="-84138" y="5622925"/>
            <a:chExt cx="4330701" cy="682626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4922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2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29200" y="2209800"/>
            <a:ext cx="3291840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029200" y="3886200"/>
            <a:ext cx="3291840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448524" y="6446044"/>
            <a:ext cx="1099793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1968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95401" y="4740499"/>
            <a:ext cx="3048000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0" y="4740499"/>
            <a:ext cx="3383280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48524" y="6446044"/>
            <a:ext cx="1099793" cy="173355"/>
            <a:chOff x="-84138" y="5622925"/>
            <a:chExt cx="4330701" cy="682626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3962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7373816" y="5562600"/>
            <a:ext cx="1770184" cy="130026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0200"/>
            <a:ext cx="8229600" cy="812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05800" y="6883401"/>
            <a:ext cx="838200" cy="1333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7600" y="6464301"/>
            <a:ext cx="3886200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0260" y="6464301"/>
            <a:ext cx="338138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448524" y="6446044"/>
            <a:ext cx="1099793" cy="173355"/>
            <a:chOff x="-84138" y="5622925"/>
            <a:chExt cx="4330701" cy="682626"/>
          </a:xfrm>
        </p:grpSpPr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/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1782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98" r:id="rId3"/>
    <p:sldLayoutId id="214748368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690" r:id="rId10"/>
    <p:sldLayoutId id="2147483691" r:id="rId11"/>
    <p:sldLayoutId id="2147483692" r:id="rId12"/>
    <p:sldLayoutId id="2147483699" r:id="rId13"/>
    <p:sldLayoutId id="2147483693" r:id="rId14"/>
    <p:sldLayoutId id="2147483694" r:id="rId15"/>
    <p:sldLayoutId id="2147483695" r:id="rId16"/>
    <p:sldLayoutId id="2147483705" r:id="rId17"/>
    <p:sldLayoutId id="2147483706" r:id="rId18"/>
    <p:sldLayoutId id="2147483709" r:id="rId19"/>
    <p:sldLayoutId id="2147483708" r:id="rId20"/>
    <p:sldLayoutId id="2147483710" r:id="rId21"/>
    <p:sldLayoutId id="2147483711" r:id="rId22"/>
    <p:sldLayoutId id="2147483712" r:id="rId23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657" y="5114416"/>
            <a:ext cx="2380343" cy="1748448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8998" y="135924"/>
            <a:ext cx="8491537" cy="647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5506" y="1032198"/>
            <a:ext cx="7419091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 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white">
          <a:xfrm>
            <a:off x="8621681" y="6539515"/>
            <a:ext cx="457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5D3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AFF70B0C-669D-467F-AF54-794B6AE36909}" type="slidenum">
              <a:rPr lang="en-US" sz="1000" smtClean="0">
                <a:solidFill>
                  <a:srgbClr val="FFFFFF"/>
                </a:solidFill>
              </a:rPr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000" dirty="0" smtClean="0">
              <a:solidFill>
                <a:srgbClr val="FFFFFF"/>
              </a:solidFill>
            </a:endParaRPr>
          </a:p>
        </p:txBody>
      </p:sp>
      <p:sp>
        <p:nvSpPr>
          <p:cNvPr id="13" name="Date Placeholder 8"/>
          <p:cNvSpPr txBox="1">
            <a:spLocks/>
          </p:cNvSpPr>
          <p:nvPr/>
        </p:nvSpPr>
        <p:spPr bwMode="white">
          <a:xfrm>
            <a:off x="5113537" y="6425715"/>
            <a:ext cx="1730646" cy="365125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100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dirty="0">
                <a:solidFill>
                  <a:srgbClr val="717074"/>
                </a:solidFill>
                <a:latin typeface="Arial"/>
                <a:ea typeface="ＭＳ Ｐゴシック"/>
              </a:rPr>
              <a:t>CONFIDENTIAL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638" y="6467230"/>
            <a:ext cx="1097856" cy="17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58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accent6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003D79"/>
          </a:solidFill>
          <a:latin typeface="Arial" charset="0"/>
          <a:ea typeface="ＭＳ Ｐゴシック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003D79"/>
          </a:solidFill>
          <a:latin typeface="Arial" charset="0"/>
          <a:ea typeface="ＭＳ Ｐゴシック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003D79"/>
          </a:solidFill>
          <a:latin typeface="Arial" charset="0"/>
          <a:ea typeface="ＭＳ Ｐゴシック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003D79"/>
          </a:solidFill>
          <a:latin typeface="Arial" charset="0"/>
          <a:ea typeface="ＭＳ Ｐゴシック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pitchFamily="34" charset="-128"/>
        </a:defRPr>
      </a:lvl9pPr>
    </p:titleStyle>
    <p:bodyStyle>
      <a:lvl1pPr marL="233363" indent="-176213" algn="l" rtl="0" eaLnBrk="0" fontAlgn="base" hangingPunct="0">
        <a:lnSpc>
          <a:spcPct val="100000"/>
        </a:lnSpc>
        <a:spcBef>
          <a:spcPts val="1000"/>
        </a:spcBef>
        <a:spcAft>
          <a:spcPct val="0"/>
        </a:spcAft>
        <a:buClr>
          <a:schemeClr val="bg2"/>
        </a:buClr>
        <a:buSzPct val="115000"/>
        <a:buFont typeface="Arial" pitchFamily="34" charset="0"/>
        <a:buChar char="•"/>
        <a:defRPr sz="2000" b="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461963" indent="-171450" algn="l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bg2"/>
        </a:buClr>
        <a:buSzPct val="110000"/>
        <a:buFont typeface="Arial" pitchFamily="34" charset="0"/>
        <a:buChar char="–"/>
        <a:defRPr>
          <a:solidFill>
            <a:schemeClr val="tx1"/>
          </a:solidFill>
          <a:latin typeface="+mn-lt"/>
          <a:ea typeface="+mn-ea"/>
        </a:defRPr>
      </a:lvl2pPr>
      <a:lvl3pPr marL="685800" indent="-171450" algn="l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bg2"/>
        </a:buClr>
        <a:buSzPct val="110000"/>
        <a:buFont typeface="Arial" pitchFamily="34" charset="0"/>
        <a:buChar char="•"/>
        <a:tabLst/>
        <a:defRPr sz="1600">
          <a:solidFill>
            <a:schemeClr val="tx1"/>
          </a:solidFill>
          <a:latin typeface="+mn-lt"/>
          <a:ea typeface="+mn-ea"/>
        </a:defRPr>
      </a:lvl3pPr>
      <a:lvl4pPr marL="971550" indent="-171450" algn="l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bg2"/>
        </a:buClr>
        <a:buSzPct val="110000"/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1200150" indent="-171450" algn="l" rtl="0" eaLnBrk="0" fontAlgn="base" hangingPunct="0">
        <a:lnSpc>
          <a:spcPts val="2000"/>
        </a:lnSpc>
        <a:spcBef>
          <a:spcPts val="600"/>
        </a:spcBef>
        <a:spcAft>
          <a:spcPct val="0"/>
        </a:spcAft>
        <a:buClr>
          <a:srgbClr val="00709E"/>
        </a:buClr>
        <a:buSzPct val="110000"/>
        <a:buFont typeface="Arial" pitchFamily="34" charset="0"/>
        <a:buChar char="•"/>
        <a:defRPr sz="1600">
          <a:solidFill>
            <a:srgbClr val="333333"/>
          </a:solidFill>
          <a:latin typeface="+mn-lt"/>
          <a:ea typeface="+mn-ea"/>
        </a:defRPr>
      </a:lvl5pPr>
      <a:lvl6pPr marL="1600200" indent="-171450" algn="l" rtl="0" fontAlgn="base">
        <a:spcBef>
          <a:spcPct val="0"/>
        </a:spcBef>
        <a:spcAft>
          <a:spcPct val="40000"/>
        </a:spcAft>
        <a:buClr>
          <a:schemeClr val="accent2"/>
        </a:buClr>
        <a:buFont typeface="Arial" charset="0"/>
        <a:buChar char="­"/>
        <a:defRPr sz="1600">
          <a:solidFill>
            <a:schemeClr val="tx1"/>
          </a:solidFill>
          <a:latin typeface="+mn-lt"/>
          <a:ea typeface="+mn-ea"/>
        </a:defRPr>
      </a:lvl6pPr>
      <a:lvl7pPr marL="2057400" indent="-171450" algn="l" rtl="0" fontAlgn="base">
        <a:spcBef>
          <a:spcPct val="0"/>
        </a:spcBef>
        <a:spcAft>
          <a:spcPct val="40000"/>
        </a:spcAft>
        <a:buClr>
          <a:schemeClr val="accent2"/>
        </a:buClr>
        <a:buFont typeface="Arial" charset="0"/>
        <a:buChar char="­"/>
        <a:defRPr sz="1600">
          <a:solidFill>
            <a:schemeClr val="tx1"/>
          </a:solidFill>
          <a:latin typeface="+mn-lt"/>
          <a:ea typeface="+mn-ea"/>
        </a:defRPr>
      </a:lvl7pPr>
      <a:lvl8pPr marL="2514600" indent="-171450" algn="l" rtl="0" fontAlgn="base">
        <a:spcBef>
          <a:spcPct val="0"/>
        </a:spcBef>
        <a:spcAft>
          <a:spcPct val="40000"/>
        </a:spcAft>
        <a:buClr>
          <a:schemeClr val="accent2"/>
        </a:buClr>
        <a:buFont typeface="Arial" charset="0"/>
        <a:buChar char="­"/>
        <a:defRPr sz="1600">
          <a:solidFill>
            <a:schemeClr val="tx1"/>
          </a:solidFill>
          <a:latin typeface="+mn-lt"/>
          <a:ea typeface="+mn-ea"/>
        </a:defRPr>
      </a:lvl8pPr>
      <a:lvl9pPr marL="2971800" indent="-171450" algn="l" rtl="0" fontAlgn="base">
        <a:spcBef>
          <a:spcPct val="0"/>
        </a:spcBef>
        <a:spcAft>
          <a:spcPct val="40000"/>
        </a:spcAft>
        <a:buClr>
          <a:schemeClr val="accent2"/>
        </a:buClr>
        <a:buFont typeface="Arial" charset="0"/>
        <a:buChar char="­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microsoft.com/office/2007/relationships/hdphoto" Target="../media/hdphoto1.wdp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26720"/>
            <a:ext cx="7772400" cy="1097280"/>
          </a:xfrm>
        </p:spPr>
        <p:txBody>
          <a:bodyPr/>
          <a:lstStyle/>
          <a:p>
            <a:r>
              <a:rPr lang="en-US" dirty="0"/>
              <a:t>VMware </a:t>
            </a:r>
            <a:r>
              <a:rPr lang="en-US" dirty="0" smtClean="0"/>
              <a:t>New PPT Icons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September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94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57200" y="177800"/>
            <a:ext cx="8229600" cy="812800"/>
          </a:xfrm>
        </p:spPr>
        <p:txBody>
          <a:bodyPr/>
          <a:lstStyle/>
          <a:p>
            <a:r>
              <a:rPr lang="en-US" dirty="0" smtClean="0"/>
              <a:t>The Software-Defined Data Center</a:t>
            </a:r>
            <a:endParaRPr lang="en-US" dirty="0"/>
          </a:p>
        </p:txBody>
      </p:sp>
      <p:sp>
        <p:nvSpPr>
          <p:cNvPr id="3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00260" y="6464301"/>
            <a:ext cx="338138" cy="149224"/>
          </a:xfrm>
        </p:spPr>
        <p:txBody>
          <a:bodyPr/>
          <a:lstStyle/>
          <a:p>
            <a:fld id="{6EA6D8CF-3CDE-4807-BCD2-C9F2B831AAA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790282" y="2099581"/>
            <a:ext cx="2086432" cy="8111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Transform </a:t>
            </a:r>
            <a:r>
              <a:rPr lang="en-US" b="1" dirty="0">
                <a:solidFill>
                  <a:schemeClr val="accent4"/>
                </a:solidFill>
              </a:rPr>
              <a:t>storage </a:t>
            </a:r>
            <a:br>
              <a:rPr lang="en-US" b="1" dirty="0">
                <a:solidFill>
                  <a:schemeClr val="accent4"/>
                </a:solidFill>
              </a:rPr>
            </a:br>
            <a:r>
              <a:rPr lang="en-US" b="1" dirty="0"/>
              <a:t>by aligning it with </a:t>
            </a:r>
            <a:br>
              <a:rPr lang="en-US" b="1" dirty="0"/>
            </a:br>
            <a:r>
              <a:rPr lang="en-US" b="1" dirty="0"/>
              <a:t>app demands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790282" y="4039083"/>
            <a:ext cx="2681542" cy="8111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Management</a:t>
            </a:r>
            <a:br>
              <a:rPr lang="en-US" b="1" dirty="0"/>
            </a:br>
            <a:r>
              <a:rPr lang="en-US" b="1" dirty="0"/>
              <a:t>tools give way</a:t>
            </a:r>
            <a:br>
              <a:rPr lang="en-US" b="1" dirty="0"/>
            </a:br>
            <a:r>
              <a:rPr lang="en-US" b="1" dirty="0"/>
              <a:t>to </a:t>
            </a:r>
            <a:r>
              <a:rPr lang="en-US" b="1" dirty="0">
                <a:solidFill>
                  <a:schemeClr val="accent1"/>
                </a:solidFill>
              </a:rPr>
              <a:t>automation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8877" y="2099581"/>
            <a:ext cx="1767209" cy="8111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b="1" dirty="0"/>
              <a:t>Expand virtual </a:t>
            </a:r>
            <a:r>
              <a:rPr lang="en-US" b="1" dirty="0">
                <a:solidFill>
                  <a:schemeClr val="accent1"/>
                </a:solidFill>
              </a:rPr>
              <a:t>compute </a:t>
            </a:r>
            <a:r>
              <a:rPr lang="en-US" b="1" dirty="0"/>
              <a:t>to all applications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47631" y="4039083"/>
            <a:ext cx="2143717" cy="8111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b="1" dirty="0"/>
              <a:t>Virtualize the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>
                <a:solidFill>
                  <a:schemeClr val="accent4"/>
                </a:solidFill>
              </a:rPr>
              <a:t>network</a:t>
            </a:r>
            <a:r>
              <a:rPr lang="en-US" b="1" dirty="0" smtClean="0">
                <a:solidFill>
                  <a:schemeClr val="accent3"/>
                </a:solidFill>
              </a:rPr>
              <a:t> </a:t>
            </a:r>
            <a:r>
              <a:rPr lang="en-US" b="1" dirty="0"/>
              <a:t>for speed and efficiency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333765" y="3300737"/>
            <a:ext cx="2302662" cy="2302656"/>
            <a:chOff x="6838880" y="1524065"/>
            <a:chExt cx="1427641" cy="1427266"/>
          </a:xfrm>
        </p:grpSpPr>
        <p:sp>
          <p:nvSpPr>
            <p:cNvPr id="47" name="Oval 46"/>
            <p:cNvSpPr/>
            <p:nvPr/>
          </p:nvSpPr>
          <p:spPr bwMode="gray">
            <a:xfrm>
              <a:off x="6838880" y="1524065"/>
              <a:ext cx="1427641" cy="1427266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901" y="1782900"/>
              <a:ext cx="641598" cy="82646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9" name="Group 48"/>
          <p:cNvGrpSpPr/>
          <p:nvPr/>
        </p:nvGrpSpPr>
        <p:grpSpPr>
          <a:xfrm>
            <a:off x="2337601" y="3300737"/>
            <a:ext cx="2302662" cy="2302656"/>
            <a:chOff x="2882549" y="1524065"/>
            <a:chExt cx="1427641" cy="1427266"/>
          </a:xfrm>
        </p:grpSpPr>
        <p:sp>
          <p:nvSpPr>
            <p:cNvPr id="50" name="Oval 49"/>
            <p:cNvSpPr/>
            <p:nvPr/>
          </p:nvSpPr>
          <p:spPr bwMode="gray">
            <a:xfrm>
              <a:off x="2882549" y="1524065"/>
              <a:ext cx="1427641" cy="1427266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51" name="Group 11"/>
            <p:cNvGrpSpPr>
              <a:grpSpLocks noChangeAspect="1"/>
            </p:cNvGrpSpPr>
            <p:nvPr/>
          </p:nvGrpSpPr>
          <p:grpSpPr bwMode="auto">
            <a:xfrm>
              <a:off x="3295105" y="1935396"/>
              <a:ext cx="602528" cy="664717"/>
              <a:chOff x="2005" y="744"/>
              <a:chExt cx="1744" cy="192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2" name="Freeform 12"/>
              <p:cNvSpPr>
                <a:spLocks/>
              </p:cNvSpPr>
              <p:nvPr/>
            </p:nvSpPr>
            <p:spPr bwMode="auto">
              <a:xfrm>
                <a:off x="2036" y="744"/>
                <a:ext cx="1713" cy="921"/>
              </a:xfrm>
              <a:custGeom>
                <a:avLst/>
                <a:gdLst>
                  <a:gd name="T0" fmla="*/ 711 w 725"/>
                  <a:gd name="T1" fmla="*/ 82 h 390"/>
                  <a:gd name="T2" fmla="*/ 254 w 725"/>
                  <a:gd name="T3" fmla="*/ 82 h 390"/>
                  <a:gd name="T4" fmla="*/ 254 w 725"/>
                  <a:gd name="T5" fmla="*/ 0 h 390"/>
                  <a:gd name="T6" fmla="*/ 2 w 725"/>
                  <a:gd name="T7" fmla="*/ 192 h 390"/>
                  <a:gd name="T8" fmla="*/ 0 w 725"/>
                  <a:gd name="T9" fmla="*/ 195 h 390"/>
                  <a:gd name="T10" fmla="*/ 2 w 725"/>
                  <a:gd name="T11" fmla="*/ 198 h 390"/>
                  <a:gd name="T12" fmla="*/ 254 w 725"/>
                  <a:gd name="T13" fmla="*/ 390 h 390"/>
                  <a:gd name="T14" fmla="*/ 254 w 725"/>
                  <a:gd name="T15" fmla="*/ 303 h 390"/>
                  <a:gd name="T16" fmla="*/ 711 w 725"/>
                  <a:gd name="T17" fmla="*/ 303 h 390"/>
                  <a:gd name="T18" fmla="*/ 725 w 725"/>
                  <a:gd name="T19" fmla="*/ 289 h 390"/>
                  <a:gd name="T20" fmla="*/ 725 w 725"/>
                  <a:gd name="T21" fmla="*/ 96 h 390"/>
                  <a:gd name="T22" fmla="*/ 711 w 725"/>
                  <a:gd name="T23" fmla="*/ 82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5" h="390">
                    <a:moveTo>
                      <a:pt x="711" y="82"/>
                    </a:moveTo>
                    <a:cubicBezTo>
                      <a:pt x="254" y="82"/>
                      <a:pt x="254" y="82"/>
                      <a:pt x="254" y="82"/>
                    </a:cubicBezTo>
                    <a:cubicBezTo>
                      <a:pt x="254" y="0"/>
                      <a:pt x="254" y="0"/>
                      <a:pt x="254" y="0"/>
                    </a:cubicBezTo>
                    <a:cubicBezTo>
                      <a:pt x="2" y="192"/>
                      <a:pt x="2" y="192"/>
                      <a:pt x="2" y="192"/>
                    </a:cubicBezTo>
                    <a:cubicBezTo>
                      <a:pt x="0" y="193"/>
                      <a:pt x="0" y="195"/>
                      <a:pt x="0" y="195"/>
                    </a:cubicBezTo>
                    <a:cubicBezTo>
                      <a:pt x="0" y="195"/>
                      <a:pt x="0" y="196"/>
                      <a:pt x="2" y="198"/>
                    </a:cubicBezTo>
                    <a:cubicBezTo>
                      <a:pt x="254" y="390"/>
                      <a:pt x="254" y="390"/>
                      <a:pt x="254" y="390"/>
                    </a:cubicBezTo>
                    <a:cubicBezTo>
                      <a:pt x="254" y="303"/>
                      <a:pt x="254" y="303"/>
                      <a:pt x="254" y="303"/>
                    </a:cubicBezTo>
                    <a:cubicBezTo>
                      <a:pt x="711" y="303"/>
                      <a:pt x="711" y="303"/>
                      <a:pt x="711" y="303"/>
                    </a:cubicBezTo>
                    <a:cubicBezTo>
                      <a:pt x="718" y="303"/>
                      <a:pt x="725" y="297"/>
                      <a:pt x="725" y="289"/>
                    </a:cubicBezTo>
                    <a:cubicBezTo>
                      <a:pt x="725" y="96"/>
                      <a:pt x="725" y="96"/>
                      <a:pt x="725" y="96"/>
                    </a:cubicBezTo>
                    <a:cubicBezTo>
                      <a:pt x="725" y="88"/>
                      <a:pt x="718" y="82"/>
                      <a:pt x="711" y="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2005" y="1747"/>
                <a:ext cx="1713" cy="921"/>
              </a:xfrm>
              <a:custGeom>
                <a:avLst/>
                <a:gdLst>
                  <a:gd name="T0" fmla="*/ 722 w 725"/>
                  <a:gd name="T1" fmla="*/ 199 h 390"/>
                  <a:gd name="T2" fmla="*/ 725 w 725"/>
                  <a:gd name="T3" fmla="*/ 195 h 390"/>
                  <a:gd name="T4" fmla="*/ 722 w 725"/>
                  <a:gd name="T5" fmla="*/ 192 h 390"/>
                  <a:gd name="T6" fmla="*/ 470 w 725"/>
                  <a:gd name="T7" fmla="*/ 0 h 390"/>
                  <a:gd name="T8" fmla="*/ 470 w 725"/>
                  <a:gd name="T9" fmla="*/ 87 h 390"/>
                  <a:gd name="T10" fmla="*/ 14 w 725"/>
                  <a:gd name="T11" fmla="*/ 87 h 390"/>
                  <a:gd name="T12" fmla="*/ 0 w 725"/>
                  <a:gd name="T13" fmla="*/ 101 h 390"/>
                  <a:gd name="T14" fmla="*/ 0 w 725"/>
                  <a:gd name="T15" fmla="*/ 295 h 390"/>
                  <a:gd name="T16" fmla="*/ 14 w 725"/>
                  <a:gd name="T17" fmla="*/ 309 h 390"/>
                  <a:gd name="T18" fmla="*/ 470 w 725"/>
                  <a:gd name="T19" fmla="*/ 309 h 390"/>
                  <a:gd name="T20" fmla="*/ 470 w 725"/>
                  <a:gd name="T21" fmla="*/ 390 h 390"/>
                  <a:gd name="T22" fmla="*/ 722 w 725"/>
                  <a:gd name="T23" fmla="*/ 199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5" h="390">
                    <a:moveTo>
                      <a:pt x="722" y="199"/>
                    </a:moveTo>
                    <a:cubicBezTo>
                      <a:pt x="724" y="197"/>
                      <a:pt x="725" y="196"/>
                      <a:pt x="725" y="195"/>
                    </a:cubicBezTo>
                    <a:cubicBezTo>
                      <a:pt x="725" y="195"/>
                      <a:pt x="724" y="194"/>
                      <a:pt x="722" y="192"/>
                    </a:cubicBezTo>
                    <a:cubicBezTo>
                      <a:pt x="470" y="0"/>
                      <a:pt x="470" y="0"/>
                      <a:pt x="470" y="0"/>
                    </a:cubicBezTo>
                    <a:cubicBezTo>
                      <a:pt x="470" y="87"/>
                      <a:pt x="470" y="87"/>
                      <a:pt x="470" y="87"/>
                    </a:cubicBezTo>
                    <a:cubicBezTo>
                      <a:pt x="14" y="87"/>
                      <a:pt x="14" y="87"/>
                      <a:pt x="14" y="87"/>
                    </a:cubicBezTo>
                    <a:cubicBezTo>
                      <a:pt x="6" y="87"/>
                      <a:pt x="0" y="93"/>
                      <a:pt x="0" y="101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0" y="302"/>
                      <a:pt x="6" y="309"/>
                      <a:pt x="14" y="309"/>
                    </a:cubicBezTo>
                    <a:cubicBezTo>
                      <a:pt x="470" y="309"/>
                      <a:pt x="470" y="309"/>
                      <a:pt x="470" y="309"/>
                    </a:cubicBezTo>
                    <a:cubicBezTo>
                      <a:pt x="470" y="390"/>
                      <a:pt x="470" y="390"/>
                      <a:pt x="470" y="390"/>
                    </a:cubicBezTo>
                    <a:lnTo>
                      <a:pt x="722" y="1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4333765" y="1254607"/>
            <a:ext cx="2302662" cy="2302656"/>
            <a:chOff x="4860713" y="1521600"/>
            <a:chExt cx="1427641" cy="1427266"/>
          </a:xfrm>
        </p:grpSpPr>
        <p:sp>
          <p:nvSpPr>
            <p:cNvPr id="55" name="Oval 54"/>
            <p:cNvSpPr/>
            <p:nvPr/>
          </p:nvSpPr>
          <p:spPr bwMode="gray">
            <a:xfrm>
              <a:off x="4860713" y="1521600"/>
              <a:ext cx="1427641" cy="1427266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56" name="Group 33"/>
            <p:cNvGrpSpPr>
              <a:grpSpLocks noChangeAspect="1"/>
            </p:cNvGrpSpPr>
            <p:nvPr/>
          </p:nvGrpSpPr>
          <p:grpSpPr bwMode="gray">
            <a:xfrm>
              <a:off x="5188133" y="1953812"/>
              <a:ext cx="772798" cy="567771"/>
              <a:chOff x="2489" y="1331"/>
              <a:chExt cx="784" cy="57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Freeform 34"/>
              <p:cNvSpPr>
                <a:spLocks noEditPoints="1"/>
              </p:cNvSpPr>
              <p:nvPr/>
            </p:nvSpPr>
            <p:spPr bwMode="gray">
              <a:xfrm>
                <a:off x="2489" y="1331"/>
                <a:ext cx="784" cy="165"/>
              </a:xfrm>
              <a:custGeom>
                <a:avLst/>
                <a:gdLst>
                  <a:gd name="T0" fmla="*/ 320 w 332"/>
                  <a:gd name="T1" fmla="*/ 0 h 70"/>
                  <a:gd name="T2" fmla="*/ 11 w 332"/>
                  <a:gd name="T3" fmla="*/ 0 h 70"/>
                  <a:gd name="T4" fmla="*/ 0 w 332"/>
                  <a:gd name="T5" fmla="*/ 12 h 70"/>
                  <a:gd name="T6" fmla="*/ 0 w 332"/>
                  <a:gd name="T7" fmla="*/ 58 h 70"/>
                  <a:gd name="T8" fmla="*/ 11 w 332"/>
                  <a:gd name="T9" fmla="*/ 70 h 70"/>
                  <a:gd name="T10" fmla="*/ 320 w 332"/>
                  <a:gd name="T11" fmla="*/ 70 h 70"/>
                  <a:gd name="T12" fmla="*/ 332 w 332"/>
                  <a:gd name="T13" fmla="*/ 58 h 70"/>
                  <a:gd name="T14" fmla="*/ 332 w 332"/>
                  <a:gd name="T15" fmla="*/ 12 h 70"/>
                  <a:gd name="T16" fmla="*/ 320 w 332"/>
                  <a:gd name="T17" fmla="*/ 0 h 70"/>
                  <a:gd name="T18" fmla="*/ 290 w 332"/>
                  <a:gd name="T19" fmla="*/ 54 h 70"/>
                  <a:gd name="T20" fmla="*/ 272 w 332"/>
                  <a:gd name="T21" fmla="*/ 35 h 70"/>
                  <a:gd name="T22" fmla="*/ 290 w 332"/>
                  <a:gd name="T23" fmla="*/ 17 h 70"/>
                  <a:gd name="T24" fmla="*/ 309 w 332"/>
                  <a:gd name="T25" fmla="*/ 35 h 70"/>
                  <a:gd name="T26" fmla="*/ 290 w 332"/>
                  <a:gd name="T27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2" h="70">
                    <a:moveTo>
                      <a:pt x="320" y="0"/>
                    </a:moveTo>
                    <a:cubicBezTo>
                      <a:pt x="320" y="0"/>
                      <a:pt x="59" y="0"/>
                      <a:pt x="11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12"/>
                      <a:pt x="0" y="12"/>
                      <a:pt x="0" y="58"/>
                    </a:cubicBezTo>
                    <a:cubicBezTo>
                      <a:pt x="0" y="65"/>
                      <a:pt x="5" y="70"/>
                      <a:pt x="11" y="70"/>
                    </a:cubicBezTo>
                    <a:cubicBezTo>
                      <a:pt x="11" y="70"/>
                      <a:pt x="273" y="70"/>
                      <a:pt x="320" y="70"/>
                    </a:cubicBezTo>
                    <a:cubicBezTo>
                      <a:pt x="327" y="70"/>
                      <a:pt x="332" y="65"/>
                      <a:pt x="332" y="58"/>
                    </a:cubicBezTo>
                    <a:cubicBezTo>
                      <a:pt x="332" y="12"/>
                      <a:pt x="332" y="12"/>
                      <a:pt x="332" y="12"/>
                    </a:cubicBezTo>
                    <a:cubicBezTo>
                      <a:pt x="332" y="6"/>
                      <a:pt x="327" y="0"/>
                      <a:pt x="320" y="0"/>
                    </a:cubicBezTo>
                    <a:close/>
                    <a:moveTo>
                      <a:pt x="290" y="54"/>
                    </a:moveTo>
                    <a:cubicBezTo>
                      <a:pt x="280" y="54"/>
                      <a:pt x="272" y="45"/>
                      <a:pt x="272" y="35"/>
                    </a:cubicBezTo>
                    <a:cubicBezTo>
                      <a:pt x="272" y="25"/>
                      <a:pt x="280" y="17"/>
                      <a:pt x="290" y="17"/>
                    </a:cubicBezTo>
                    <a:cubicBezTo>
                      <a:pt x="301" y="17"/>
                      <a:pt x="309" y="25"/>
                      <a:pt x="309" y="35"/>
                    </a:cubicBezTo>
                    <a:cubicBezTo>
                      <a:pt x="309" y="45"/>
                      <a:pt x="301" y="54"/>
                      <a:pt x="290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35"/>
              <p:cNvSpPr>
                <a:spLocks noEditPoints="1"/>
              </p:cNvSpPr>
              <p:nvPr/>
            </p:nvSpPr>
            <p:spPr bwMode="gray">
              <a:xfrm>
                <a:off x="2489" y="1534"/>
                <a:ext cx="784" cy="165"/>
              </a:xfrm>
              <a:custGeom>
                <a:avLst/>
                <a:gdLst>
                  <a:gd name="T0" fmla="*/ 320 w 332"/>
                  <a:gd name="T1" fmla="*/ 0 h 70"/>
                  <a:gd name="T2" fmla="*/ 11 w 332"/>
                  <a:gd name="T3" fmla="*/ 0 h 70"/>
                  <a:gd name="T4" fmla="*/ 0 w 332"/>
                  <a:gd name="T5" fmla="*/ 12 h 70"/>
                  <a:gd name="T6" fmla="*/ 0 w 332"/>
                  <a:gd name="T7" fmla="*/ 58 h 70"/>
                  <a:gd name="T8" fmla="*/ 11 w 332"/>
                  <a:gd name="T9" fmla="*/ 70 h 70"/>
                  <a:gd name="T10" fmla="*/ 320 w 332"/>
                  <a:gd name="T11" fmla="*/ 70 h 70"/>
                  <a:gd name="T12" fmla="*/ 332 w 332"/>
                  <a:gd name="T13" fmla="*/ 58 h 70"/>
                  <a:gd name="T14" fmla="*/ 332 w 332"/>
                  <a:gd name="T15" fmla="*/ 12 h 70"/>
                  <a:gd name="T16" fmla="*/ 320 w 332"/>
                  <a:gd name="T17" fmla="*/ 0 h 70"/>
                  <a:gd name="T18" fmla="*/ 290 w 332"/>
                  <a:gd name="T19" fmla="*/ 54 h 70"/>
                  <a:gd name="T20" fmla="*/ 272 w 332"/>
                  <a:gd name="T21" fmla="*/ 35 h 70"/>
                  <a:gd name="T22" fmla="*/ 290 w 332"/>
                  <a:gd name="T23" fmla="*/ 17 h 70"/>
                  <a:gd name="T24" fmla="*/ 309 w 332"/>
                  <a:gd name="T25" fmla="*/ 35 h 70"/>
                  <a:gd name="T26" fmla="*/ 290 w 332"/>
                  <a:gd name="T27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2" h="70">
                    <a:moveTo>
                      <a:pt x="320" y="0"/>
                    </a:moveTo>
                    <a:cubicBezTo>
                      <a:pt x="320" y="0"/>
                      <a:pt x="59" y="0"/>
                      <a:pt x="11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12"/>
                      <a:pt x="0" y="12"/>
                      <a:pt x="0" y="58"/>
                    </a:cubicBezTo>
                    <a:cubicBezTo>
                      <a:pt x="0" y="65"/>
                      <a:pt x="5" y="70"/>
                      <a:pt x="11" y="70"/>
                    </a:cubicBezTo>
                    <a:cubicBezTo>
                      <a:pt x="11" y="70"/>
                      <a:pt x="273" y="70"/>
                      <a:pt x="320" y="70"/>
                    </a:cubicBezTo>
                    <a:cubicBezTo>
                      <a:pt x="327" y="70"/>
                      <a:pt x="332" y="65"/>
                      <a:pt x="332" y="58"/>
                    </a:cubicBezTo>
                    <a:cubicBezTo>
                      <a:pt x="332" y="12"/>
                      <a:pt x="332" y="12"/>
                      <a:pt x="332" y="12"/>
                    </a:cubicBezTo>
                    <a:cubicBezTo>
                      <a:pt x="332" y="6"/>
                      <a:pt x="327" y="0"/>
                      <a:pt x="320" y="0"/>
                    </a:cubicBezTo>
                    <a:close/>
                    <a:moveTo>
                      <a:pt x="290" y="54"/>
                    </a:moveTo>
                    <a:cubicBezTo>
                      <a:pt x="280" y="54"/>
                      <a:pt x="272" y="45"/>
                      <a:pt x="272" y="35"/>
                    </a:cubicBezTo>
                    <a:cubicBezTo>
                      <a:pt x="272" y="25"/>
                      <a:pt x="280" y="17"/>
                      <a:pt x="290" y="17"/>
                    </a:cubicBezTo>
                    <a:cubicBezTo>
                      <a:pt x="301" y="17"/>
                      <a:pt x="309" y="25"/>
                      <a:pt x="309" y="35"/>
                    </a:cubicBezTo>
                    <a:cubicBezTo>
                      <a:pt x="309" y="45"/>
                      <a:pt x="301" y="54"/>
                      <a:pt x="290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36"/>
              <p:cNvSpPr>
                <a:spLocks noEditPoints="1"/>
              </p:cNvSpPr>
              <p:nvPr/>
            </p:nvSpPr>
            <p:spPr bwMode="gray">
              <a:xfrm>
                <a:off x="2489" y="1742"/>
                <a:ext cx="784" cy="165"/>
              </a:xfrm>
              <a:custGeom>
                <a:avLst/>
                <a:gdLst>
                  <a:gd name="T0" fmla="*/ 320 w 332"/>
                  <a:gd name="T1" fmla="*/ 0 h 70"/>
                  <a:gd name="T2" fmla="*/ 11 w 332"/>
                  <a:gd name="T3" fmla="*/ 0 h 70"/>
                  <a:gd name="T4" fmla="*/ 0 w 332"/>
                  <a:gd name="T5" fmla="*/ 12 h 70"/>
                  <a:gd name="T6" fmla="*/ 0 w 332"/>
                  <a:gd name="T7" fmla="*/ 58 h 70"/>
                  <a:gd name="T8" fmla="*/ 11 w 332"/>
                  <a:gd name="T9" fmla="*/ 70 h 70"/>
                  <a:gd name="T10" fmla="*/ 320 w 332"/>
                  <a:gd name="T11" fmla="*/ 70 h 70"/>
                  <a:gd name="T12" fmla="*/ 332 w 332"/>
                  <a:gd name="T13" fmla="*/ 58 h 70"/>
                  <a:gd name="T14" fmla="*/ 332 w 332"/>
                  <a:gd name="T15" fmla="*/ 12 h 70"/>
                  <a:gd name="T16" fmla="*/ 320 w 332"/>
                  <a:gd name="T17" fmla="*/ 0 h 70"/>
                  <a:gd name="T18" fmla="*/ 290 w 332"/>
                  <a:gd name="T19" fmla="*/ 54 h 70"/>
                  <a:gd name="T20" fmla="*/ 272 w 332"/>
                  <a:gd name="T21" fmla="*/ 35 h 70"/>
                  <a:gd name="T22" fmla="*/ 290 w 332"/>
                  <a:gd name="T23" fmla="*/ 17 h 70"/>
                  <a:gd name="T24" fmla="*/ 309 w 332"/>
                  <a:gd name="T25" fmla="*/ 35 h 70"/>
                  <a:gd name="T26" fmla="*/ 290 w 332"/>
                  <a:gd name="T27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2" h="70">
                    <a:moveTo>
                      <a:pt x="320" y="0"/>
                    </a:moveTo>
                    <a:cubicBezTo>
                      <a:pt x="320" y="0"/>
                      <a:pt x="59" y="0"/>
                      <a:pt x="11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2"/>
                      <a:pt x="0" y="12"/>
                      <a:pt x="0" y="58"/>
                    </a:cubicBezTo>
                    <a:cubicBezTo>
                      <a:pt x="0" y="65"/>
                      <a:pt x="5" y="70"/>
                      <a:pt x="11" y="70"/>
                    </a:cubicBezTo>
                    <a:cubicBezTo>
                      <a:pt x="11" y="70"/>
                      <a:pt x="273" y="70"/>
                      <a:pt x="320" y="70"/>
                    </a:cubicBezTo>
                    <a:cubicBezTo>
                      <a:pt x="327" y="70"/>
                      <a:pt x="332" y="65"/>
                      <a:pt x="332" y="58"/>
                    </a:cubicBezTo>
                    <a:cubicBezTo>
                      <a:pt x="332" y="12"/>
                      <a:pt x="332" y="12"/>
                      <a:pt x="332" y="12"/>
                    </a:cubicBezTo>
                    <a:cubicBezTo>
                      <a:pt x="332" y="5"/>
                      <a:pt x="327" y="0"/>
                      <a:pt x="320" y="0"/>
                    </a:cubicBezTo>
                    <a:close/>
                    <a:moveTo>
                      <a:pt x="290" y="54"/>
                    </a:moveTo>
                    <a:cubicBezTo>
                      <a:pt x="280" y="54"/>
                      <a:pt x="272" y="45"/>
                      <a:pt x="272" y="35"/>
                    </a:cubicBezTo>
                    <a:cubicBezTo>
                      <a:pt x="272" y="25"/>
                      <a:pt x="280" y="17"/>
                      <a:pt x="290" y="17"/>
                    </a:cubicBezTo>
                    <a:cubicBezTo>
                      <a:pt x="301" y="17"/>
                      <a:pt x="309" y="25"/>
                      <a:pt x="309" y="35"/>
                    </a:cubicBezTo>
                    <a:cubicBezTo>
                      <a:pt x="309" y="45"/>
                      <a:pt x="301" y="54"/>
                      <a:pt x="290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2337601" y="1254607"/>
            <a:ext cx="2302662" cy="2302656"/>
            <a:chOff x="904384" y="1524065"/>
            <a:chExt cx="1427641" cy="1427266"/>
          </a:xfrm>
        </p:grpSpPr>
        <p:sp>
          <p:nvSpPr>
            <p:cNvPr id="61" name="Oval 60"/>
            <p:cNvSpPr/>
            <p:nvPr/>
          </p:nvSpPr>
          <p:spPr bwMode="gray">
            <a:xfrm>
              <a:off x="904384" y="1524065"/>
              <a:ext cx="1427641" cy="142726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62" name="Group 61"/>
            <p:cNvGrpSpPr>
              <a:grpSpLocks noChangeAspect="1"/>
            </p:cNvGrpSpPr>
            <p:nvPr/>
          </p:nvGrpSpPr>
          <p:grpSpPr bwMode="gray">
            <a:xfrm>
              <a:off x="1181313" y="1991849"/>
              <a:ext cx="873781" cy="523481"/>
              <a:chOff x="2545" y="1419"/>
              <a:chExt cx="666" cy="399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3" name="Freeform 27"/>
              <p:cNvSpPr>
                <a:spLocks/>
              </p:cNvSpPr>
              <p:nvPr/>
            </p:nvSpPr>
            <p:spPr bwMode="gray">
              <a:xfrm>
                <a:off x="2545" y="1790"/>
                <a:ext cx="666" cy="28"/>
              </a:xfrm>
              <a:custGeom>
                <a:avLst/>
                <a:gdLst>
                  <a:gd name="T0" fmla="*/ 0 w 282"/>
                  <a:gd name="T1" fmla="*/ 0 h 12"/>
                  <a:gd name="T2" fmla="*/ 0 w 282"/>
                  <a:gd name="T3" fmla="*/ 4 h 12"/>
                  <a:gd name="T4" fmla="*/ 0 w 282"/>
                  <a:gd name="T5" fmla="*/ 8 h 12"/>
                  <a:gd name="T6" fmla="*/ 0 w 282"/>
                  <a:gd name="T7" fmla="*/ 9 h 12"/>
                  <a:gd name="T8" fmla="*/ 3 w 282"/>
                  <a:gd name="T9" fmla="*/ 12 h 12"/>
                  <a:gd name="T10" fmla="*/ 279 w 282"/>
                  <a:gd name="T11" fmla="*/ 12 h 12"/>
                  <a:gd name="T12" fmla="*/ 282 w 282"/>
                  <a:gd name="T13" fmla="*/ 9 h 12"/>
                  <a:gd name="T14" fmla="*/ 282 w 282"/>
                  <a:gd name="T15" fmla="*/ 9 h 12"/>
                  <a:gd name="T16" fmla="*/ 282 w 282"/>
                  <a:gd name="T17" fmla="*/ 8 h 12"/>
                  <a:gd name="T18" fmla="*/ 282 w 282"/>
                  <a:gd name="T19" fmla="*/ 4 h 12"/>
                  <a:gd name="T20" fmla="*/ 282 w 282"/>
                  <a:gd name="T21" fmla="*/ 0 h 12"/>
                  <a:gd name="T22" fmla="*/ 0 w 282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2" h="12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1" y="12"/>
                      <a:pt x="3" y="12"/>
                    </a:cubicBezTo>
                    <a:cubicBezTo>
                      <a:pt x="279" y="12"/>
                      <a:pt x="279" y="12"/>
                      <a:pt x="279" y="12"/>
                    </a:cubicBezTo>
                    <a:cubicBezTo>
                      <a:pt x="281" y="12"/>
                      <a:pt x="282" y="10"/>
                      <a:pt x="282" y="9"/>
                    </a:cubicBezTo>
                    <a:cubicBezTo>
                      <a:pt x="282" y="9"/>
                      <a:pt x="282" y="9"/>
                      <a:pt x="282" y="9"/>
                    </a:cubicBezTo>
                    <a:cubicBezTo>
                      <a:pt x="282" y="8"/>
                      <a:pt x="282" y="8"/>
                      <a:pt x="282" y="8"/>
                    </a:cubicBezTo>
                    <a:cubicBezTo>
                      <a:pt x="282" y="4"/>
                      <a:pt x="282" y="4"/>
                      <a:pt x="282" y="4"/>
                    </a:cubicBezTo>
                    <a:cubicBezTo>
                      <a:pt x="282" y="0"/>
                      <a:pt x="282" y="0"/>
                      <a:pt x="28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8"/>
              <p:cNvSpPr>
                <a:spLocks/>
              </p:cNvSpPr>
              <p:nvPr/>
            </p:nvSpPr>
            <p:spPr bwMode="gray">
              <a:xfrm>
                <a:off x="2552" y="1721"/>
                <a:ext cx="654" cy="59"/>
              </a:xfrm>
              <a:custGeom>
                <a:avLst/>
                <a:gdLst>
                  <a:gd name="T0" fmla="*/ 545 w 654"/>
                  <a:gd name="T1" fmla="*/ 0 h 59"/>
                  <a:gd name="T2" fmla="*/ 106 w 654"/>
                  <a:gd name="T3" fmla="*/ 0 h 59"/>
                  <a:gd name="T4" fmla="*/ 0 w 654"/>
                  <a:gd name="T5" fmla="*/ 59 h 59"/>
                  <a:gd name="T6" fmla="*/ 654 w 654"/>
                  <a:gd name="T7" fmla="*/ 59 h 59"/>
                  <a:gd name="T8" fmla="*/ 545 w 654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4" h="59">
                    <a:moveTo>
                      <a:pt x="545" y="0"/>
                    </a:moveTo>
                    <a:lnTo>
                      <a:pt x="106" y="0"/>
                    </a:lnTo>
                    <a:lnTo>
                      <a:pt x="0" y="59"/>
                    </a:lnTo>
                    <a:lnTo>
                      <a:pt x="654" y="59"/>
                    </a:lnTo>
                    <a:lnTo>
                      <a:pt x="5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9"/>
              <p:cNvSpPr>
                <a:spLocks noEditPoints="1"/>
              </p:cNvSpPr>
              <p:nvPr/>
            </p:nvSpPr>
            <p:spPr bwMode="gray">
              <a:xfrm>
                <a:off x="2658" y="1419"/>
                <a:ext cx="439" cy="290"/>
              </a:xfrm>
              <a:custGeom>
                <a:avLst/>
                <a:gdLst>
                  <a:gd name="T0" fmla="*/ 184 w 186"/>
                  <a:gd name="T1" fmla="*/ 0 h 123"/>
                  <a:gd name="T2" fmla="*/ 1 w 186"/>
                  <a:gd name="T3" fmla="*/ 0 h 123"/>
                  <a:gd name="T4" fmla="*/ 0 w 186"/>
                  <a:gd name="T5" fmla="*/ 1 h 123"/>
                  <a:gd name="T6" fmla="*/ 0 w 186"/>
                  <a:gd name="T7" fmla="*/ 122 h 123"/>
                  <a:gd name="T8" fmla="*/ 1 w 186"/>
                  <a:gd name="T9" fmla="*/ 123 h 123"/>
                  <a:gd name="T10" fmla="*/ 184 w 186"/>
                  <a:gd name="T11" fmla="*/ 123 h 123"/>
                  <a:gd name="T12" fmla="*/ 186 w 186"/>
                  <a:gd name="T13" fmla="*/ 122 h 123"/>
                  <a:gd name="T14" fmla="*/ 186 w 186"/>
                  <a:gd name="T15" fmla="*/ 1 h 123"/>
                  <a:gd name="T16" fmla="*/ 184 w 186"/>
                  <a:gd name="T17" fmla="*/ 0 h 123"/>
                  <a:gd name="T18" fmla="*/ 123 w 186"/>
                  <a:gd name="T19" fmla="*/ 67 h 123"/>
                  <a:gd name="T20" fmla="*/ 63 w 186"/>
                  <a:gd name="T21" fmla="*/ 94 h 123"/>
                  <a:gd name="T22" fmla="*/ 63 w 186"/>
                  <a:gd name="T23" fmla="*/ 81 h 123"/>
                  <a:gd name="T24" fmla="*/ 109 w 186"/>
                  <a:gd name="T25" fmla="*/ 61 h 123"/>
                  <a:gd name="T26" fmla="*/ 109 w 186"/>
                  <a:gd name="T27" fmla="*/ 61 h 123"/>
                  <a:gd name="T28" fmla="*/ 63 w 186"/>
                  <a:gd name="T29" fmla="*/ 41 h 123"/>
                  <a:gd name="T30" fmla="*/ 63 w 186"/>
                  <a:gd name="T31" fmla="*/ 28 h 123"/>
                  <a:gd name="T32" fmla="*/ 123 w 186"/>
                  <a:gd name="T33" fmla="*/ 55 h 123"/>
                  <a:gd name="T34" fmla="*/ 123 w 186"/>
                  <a:gd name="T35" fmla="*/ 6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6" h="123">
                    <a:moveTo>
                      <a:pt x="184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3"/>
                      <a:pt x="1" y="123"/>
                      <a:pt x="1" y="123"/>
                    </a:cubicBezTo>
                    <a:cubicBezTo>
                      <a:pt x="184" y="123"/>
                      <a:pt x="184" y="123"/>
                      <a:pt x="184" y="123"/>
                    </a:cubicBezTo>
                    <a:cubicBezTo>
                      <a:pt x="185" y="123"/>
                      <a:pt x="186" y="123"/>
                      <a:pt x="186" y="122"/>
                    </a:cubicBezTo>
                    <a:cubicBezTo>
                      <a:pt x="186" y="1"/>
                      <a:pt x="186" y="1"/>
                      <a:pt x="186" y="1"/>
                    </a:cubicBezTo>
                    <a:cubicBezTo>
                      <a:pt x="186" y="1"/>
                      <a:pt x="185" y="0"/>
                      <a:pt x="184" y="0"/>
                    </a:cubicBezTo>
                    <a:close/>
                    <a:moveTo>
                      <a:pt x="123" y="67"/>
                    </a:moveTo>
                    <a:cubicBezTo>
                      <a:pt x="63" y="94"/>
                      <a:pt x="63" y="94"/>
                      <a:pt x="63" y="94"/>
                    </a:cubicBezTo>
                    <a:cubicBezTo>
                      <a:pt x="63" y="81"/>
                      <a:pt x="63" y="81"/>
                      <a:pt x="63" y="8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123" y="55"/>
                      <a:pt x="123" y="55"/>
                      <a:pt x="123" y="55"/>
                    </a:cubicBezTo>
                    <a:lnTo>
                      <a:pt x="12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66" name="Freeform 6"/>
          <p:cNvSpPr>
            <a:spLocks/>
          </p:cNvSpPr>
          <p:nvPr/>
        </p:nvSpPr>
        <p:spPr bwMode="auto">
          <a:xfrm>
            <a:off x="4319640" y="3868808"/>
            <a:ext cx="328960" cy="1167008"/>
          </a:xfrm>
          <a:custGeom>
            <a:avLst/>
            <a:gdLst>
              <a:gd name="T0" fmla="*/ 72 w 72"/>
              <a:gd name="T1" fmla="*/ 136 h 272"/>
              <a:gd name="T2" fmla="*/ 36 w 72"/>
              <a:gd name="T3" fmla="*/ 272 h 272"/>
              <a:gd name="T4" fmla="*/ 0 w 72"/>
              <a:gd name="T5" fmla="*/ 136 h 272"/>
              <a:gd name="T6" fmla="*/ 36 w 72"/>
              <a:gd name="T7" fmla="*/ 0 h 272"/>
              <a:gd name="T8" fmla="*/ 72 w 72"/>
              <a:gd name="T9" fmla="*/ 136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272">
                <a:moveTo>
                  <a:pt x="72" y="136"/>
                </a:moveTo>
                <a:cubicBezTo>
                  <a:pt x="72" y="185"/>
                  <a:pt x="59" y="232"/>
                  <a:pt x="36" y="272"/>
                </a:cubicBezTo>
                <a:cubicBezTo>
                  <a:pt x="13" y="232"/>
                  <a:pt x="0" y="185"/>
                  <a:pt x="0" y="136"/>
                </a:cubicBezTo>
                <a:cubicBezTo>
                  <a:pt x="0" y="87"/>
                  <a:pt x="13" y="40"/>
                  <a:pt x="36" y="0"/>
                </a:cubicBezTo>
                <a:cubicBezTo>
                  <a:pt x="59" y="40"/>
                  <a:pt x="72" y="87"/>
                  <a:pt x="72" y="136"/>
                </a:cubicBezTo>
                <a:close/>
              </a:path>
            </a:pathLst>
          </a:custGeom>
          <a:solidFill>
            <a:srgbClr val="27551F"/>
          </a:solidFill>
          <a:ln>
            <a:noFill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7"/>
          <p:cNvSpPr>
            <a:spLocks/>
          </p:cNvSpPr>
          <p:nvPr/>
        </p:nvSpPr>
        <p:spPr bwMode="auto">
          <a:xfrm>
            <a:off x="4928453" y="3286319"/>
            <a:ext cx="1107410" cy="279015"/>
          </a:xfrm>
          <a:custGeom>
            <a:avLst/>
            <a:gdLst>
              <a:gd name="T0" fmla="*/ 250 w 250"/>
              <a:gd name="T1" fmla="*/ 30 h 61"/>
              <a:gd name="T2" fmla="*/ 125 w 250"/>
              <a:gd name="T3" fmla="*/ 61 h 61"/>
              <a:gd name="T4" fmla="*/ 0 w 250"/>
              <a:gd name="T5" fmla="*/ 30 h 61"/>
              <a:gd name="T6" fmla="*/ 125 w 250"/>
              <a:gd name="T7" fmla="*/ 0 h 61"/>
              <a:gd name="T8" fmla="*/ 250 w 250"/>
              <a:gd name="T9" fmla="*/ 3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" h="61">
                <a:moveTo>
                  <a:pt x="250" y="30"/>
                </a:moveTo>
                <a:cubicBezTo>
                  <a:pt x="213" y="50"/>
                  <a:pt x="170" y="61"/>
                  <a:pt x="125" y="61"/>
                </a:cubicBezTo>
                <a:cubicBezTo>
                  <a:pt x="80" y="61"/>
                  <a:pt x="37" y="50"/>
                  <a:pt x="0" y="30"/>
                </a:cubicBezTo>
                <a:cubicBezTo>
                  <a:pt x="37" y="11"/>
                  <a:pt x="80" y="0"/>
                  <a:pt x="125" y="0"/>
                </a:cubicBezTo>
                <a:cubicBezTo>
                  <a:pt x="170" y="0"/>
                  <a:pt x="213" y="11"/>
                  <a:pt x="250" y="30"/>
                </a:cubicBezTo>
                <a:close/>
              </a:path>
            </a:pathLst>
          </a:custGeom>
          <a:solidFill>
            <a:srgbClr val="006934">
              <a:alpha val="50000"/>
            </a:srgbClr>
          </a:solidFill>
          <a:ln w="19050">
            <a:noFill/>
            <a:round/>
            <a:headEnd/>
            <a:tailEnd/>
          </a:ln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8" name="Freeform 8"/>
          <p:cNvSpPr>
            <a:spLocks/>
          </p:cNvSpPr>
          <p:nvPr/>
        </p:nvSpPr>
        <p:spPr bwMode="auto">
          <a:xfrm>
            <a:off x="2942309" y="3289494"/>
            <a:ext cx="1087477" cy="279015"/>
          </a:xfrm>
          <a:custGeom>
            <a:avLst/>
            <a:gdLst>
              <a:gd name="T0" fmla="*/ 250 w 250"/>
              <a:gd name="T1" fmla="*/ 30 h 61"/>
              <a:gd name="T2" fmla="*/ 125 w 250"/>
              <a:gd name="T3" fmla="*/ 61 h 61"/>
              <a:gd name="T4" fmla="*/ 0 w 250"/>
              <a:gd name="T5" fmla="*/ 30 h 61"/>
              <a:gd name="T6" fmla="*/ 125 w 250"/>
              <a:gd name="T7" fmla="*/ 0 h 61"/>
              <a:gd name="T8" fmla="*/ 250 w 250"/>
              <a:gd name="T9" fmla="*/ 3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" h="61">
                <a:moveTo>
                  <a:pt x="250" y="30"/>
                </a:moveTo>
                <a:cubicBezTo>
                  <a:pt x="213" y="50"/>
                  <a:pt x="170" y="61"/>
                  <a:pt x="125" y="61"/>
                </a:cubicBezTo>
                <a:cubicBezTo>
                  <a:pt x="80" y="61"/>
                  <a:pt x="38" y="50"/>
                  <a:pt x="0" y="30"/>
                </a:cubicBezTo>
                <a:cubicBezTo>
                  <a:pt x="38" y="11"/>
                  <a:pt x="80" y="0"/>
                  <a:pt x="125" y="0"/>
                </a:cubicBezTo>
                <a:cubicBezTo>
                  <a:pt x="170" y="0"/>
                  <a:pt x="213" y="11"/>
                  <a:pt x="250" y="30"/>
                </a:cubicBezTo>
                <a:close/>
              </a:path>
            </a:pathLst>
          </a:custGeom>
          <a:solidFill>
            <a:srgbClr val="005F8E"/>
          </a:solidFill>
          <a:ln>
            <a:noFill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10"/>
          <p:cNvSpPr>
            <a:spLocks/>
          </p:cNvSpPr>
          <p:nvPr/>
        </p:nvSpPr>
        <p:spPr bwMode="auto">
          <a:xfrm>
            <a:off x="4322814" y="1822875"/>
            <a:ext cx="328960" cy="1167976"/>
          </a:xfrm>
          <a:custGeom>
            <a:avLst/>
            <a:gdLst>
              <a:gd name="T0" fmla="*/ 36 w 72"/>
              <a:gd name="T1" fmla="*/ 0 h 271"/>
              <a:gd name="T2" fmla="*/ 72 w 72"/>
              <a:gd name="T3" fmla="*/ 136 h 271"/>
              <a:gd name="T4" fmla="*/ 36 w 72"/>
              <a:gd name="T5" fmla="*/ 271 h 271"/>
              <a:gd name="T6" fmla="*/ 0 w 72"/>
              <a:gd name="T7" fmla="*/ 136 h 271"/>
              <a:gd name="T8" fmla="*/ 36 w 72"/>
              <a:gd name="T9" fmla="*/ 0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271">
                <a:moveTo>
                  <a:pt x="36" y="0"/>
                </a:moveTo>
                <a:cubicBezTo>
                  <a:pt x="59" y="40"/>
                  <a:pt x="72" y="86"/>
                  <a:pt x="72" y="136"/>
                </a:cubicBezTo>
                <a:cubicBezTo>
                  <a:pt x="72" y="185"/>
                  <a:pt x="59" y="231"/>
                  <a:pt x="36" y="271"/>
                </a:cubicBezTo>
                <a:cubicBezTo>
                  <a:pt x="13" y="231"/>
                  <a:pt x="0" y="185"/>
                  <a:pt x="0" y="136"/>
                </a:cubicBezTo>
                <a:cubicBezTo>
                  <a:pt x="0" y="86"/>
                  <a:pt x="13" y="40"/>
                  <a:pt x="36" y="0"/>
                </a:cubicBezTo>
                <a:close/>
              </a:path>
            </a:pathLst>
          </a:custGeom>
          <a:solidFill>
            <a:schemeClr val="accent6">
              <a:lumMod val="75000"/>
              <a:alpha val="5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35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483 -0.10062 L 2.22222E-6 4.07407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50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63 -0.12716 L -3.05556E-6 4.07407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1" y="635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483 0.13179 L 2.22222E-6 -4.07407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-660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16 0.08365 L -3.05556E-6 -4.07407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7" y="-419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604 -3.45679E-6 L -2.22222E-6 -3.45679E-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604 -3.45679E-6 L -2.22222E-6 -3.45679E-6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2848 3.20988E-6 L -3.88889E-6 3.20988E-6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2848 3.20988E-6 L -3.88889E-6 3.20988E-6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42" grpId="0"/>
      <p:bldP spid="42" grpId="1"/>
      <p:bldP spid="44" grpId="0"/>
      <p:bldP spid="44" grpId="1"/>
      <p:bldP spid="45" grpId="0"/>
      <p:bldP spid="45" grpId="1"/>
      <p:bldP spid="66" grpId="0" animBg="1"/>
      <p:bldP spid="67" grpId="0" animBg="1"/>
      <p:bldP spid="68" grpId="0" animBg="1"/>
      <p:bldP spid="6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</a:t>
            </a:fld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3019588" y="669044"/>
            <a:ext cx="1371600" cy="1338535"/>
            <a:chOff x="3477062" y="4045575"/>
            <a:chExt cx="1405482" cy="1405114"/>
          </a:xfrm>
        </p:grpSpPr>
        <p:sp>
          <p:nvSpPr>
            <p:cNvPr id="8" name="Oval 7"/>
            <p:cNvSpPr/>
            <p:nvPr/>
          </p:nvSpPr>
          <p:spPr bwMode="gray">
            <a:xfrm>
              <a:off x="3477062" y="4045575"/>
              <a:ext cx="1405482" cy="140511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 bwMode="auto">
            <a:xfrm>
              <a:off x="3628470" y="4951706"/>
              <a:ext cx="1102667" cy="30777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45670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prstClr val="white"/>
                  </a:solidFill>
                  <a:latin typeface="Arial"/>
                  <a:cs typeface="Arial Black"/>
                </a:rPr>
                <a:t>Network</a:t>
              </a:r>
              <a:endParaRPr lang="en-US" sz="1400" dirty="0">
                <a:solidFill>
                  <a:prstClr val="white"/>
                </a:solidFill>
                <a:latin typeface="Arial"/>
                <a:cs typeface="Arial Black"/>
              </a:endParaRPr>
            </a:p>
          </p:txBody>
        </p:sp>
        <p:pic>
          <p:nvPicPr>
            <p:cNvPr id="10" name="Picture 9" descr="network1.png"/>
            <p:cNvPicPr>
              <a:picLocks noChangeAspect="1"/>
            </p:cNvPicPr>
            <p:nvPr/>
          </p:nvPicPr>
          <p:blipFill>
            <a:blip r:embed="rId2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914099" y="4282263"/>
              <a:ext cx="531408" cy="656938"/>
            </a:xfrm>
            <a:prstGeom prst="rect">
              <a:avLst/>
            </a:prstGeom>
            <a:effectLst/>
          </p:spPr>
        </p:pic>
      </p:grp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667575" y="669044"/>
            <a:ext cx="1371600" cy="1338535"/>
            <a:chOff x="5100963" y="4045575"/>
            <a:chExt cx="1405482" cy="1405114"/>
          </a:xfrm>
        </p:grpSpPr>
        <p:sp>
          <p:nvSpPr>
            <p:cNvPr id="12" name="Oval 11"/>
            <p:cNvSpPr/>
            <p:nvPr/>
          </p:nvSpPr>
          <p:spPr bwMode="gray">
            <a:xfrm>
              <a:off x="5100963" y="4045575"/>
              <a:ext cx="1405482" cy="140511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5252371" y="4951706"/>
              <a:ext cx="1102667" cy="30777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45670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prstClr val="white"/>
                  </a:solidFill>
                  <a:latin typeface="Arial"/>
                  <a:cs typeface="Arial Black"/>
                </a:rPr>
                <a:t>Storage</a:t>
              </a:r>
              <a:endParaRPr lang="en-US" sz="1400" dirty="0">
                <a:solidFill>
                  <a:prstClr val="white"/>
                </a:solidFill>
                <a:latin typeface="Arial"/>
                <a:cs typeface="Arial Black"/>
              </a:endParaRPr>
            </a:p>
          </p:txBody>
        </p:sp>
        <p:pic>
          <p:nvPicPr>
            <p:cNvPr id="14" name="Picture 13" descr="storage.png"/>
            <p:cNvPicPr>
              <a:picLocks noChangeAspect="1"/>
            </p:cNvPicPr>
            <p:nvPr/>
          </p:nvPicPr>
          <p:blipFill>
            <a:blip r:embed="rId3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517077" y="4301126"/>
              <a:ext cx="573254" cy="592082"/>
            </a:xfrm>
            <a:prstGeom prst="rect">
              <a:avLst/>
            </a:prstGeom>
            <a:effectLst/>
          </p:spPr>
        </p:pic>
      </p:grp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6517309" y="653268"/>
            <a:ext cx="1371600" cy="1338535"/>
            <a:chOff x="10439400" y="4038600"/>
            <a:chExt cx="1405482" cy="1405114"/>
          </a:xfrm>
        </p:grpSpPr>
        <p:sp>
          <p:nvSpPr>
            <p:cNvPr id="16" name="Oval 15"/>
            <p:cNvSpPr/>
            <p:nvPr/>
          </p:nvSpPr>
          <p:spPr bwMode="gray">
            <a:xfrm>
              <a:off x="10439400" y="4038600"/>
              <a:ext cx="1405482" cy="140511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10590808" y="4944731"/>
              <a:ext cx="1102667" cy="30777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45670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prstClr val="white"/>
                  </a:solidFill>
                  <a:latin typeface="Arial"/>
                  <a:cs typeface="Arial Black"/>
                </a:rPr>
                <a:t>Mgmt.</a:t>
              </a:r>
              <a:endParaRPr lang="en-US" sz="1400" dirty="0">
                <a:solidFill>
                  <a:prstClr val="white"/>
                </a:solidFill>
                <a:latin typeface="Arial"/>
                <a:cs typeface="Arial Black"/>
              </a:endParaRPr>
            </a:p>
          </p:txBody>
        </p:sp>
        <p:pic>
          <p:nvPicPr>
            <p:cNvPr id="18" name="Picture 17" descr="mgmt auto.png"/>
            <p:cNvPicPr>
              <a:picLocks noChangeAspect="1"/>
            </p:cNvPicPr>
            <p:nvPr/>
          </p:nvPicPr>
          <p:blipFill>
            <a:blip r:embed="rId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0788565" y="4177536"/>
              <a:ext cx="707152" cy="781422"/>
            </a:xfrm>
            <a:prstGeom prst="rect">
              <a:avLst/>
            </a:prstGeom>
            <a:effectLst/>
          </p:spPr>
        </p:pic>
      </p:grp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1371601" y="669044"/>
            <a:ext cx="1371600" cy="1371241"/>
            <a:chOff x="3335859" y="3146111"/>
            <a:chExt cx="1405482" cy="1405114"/>
          </a:xfrm>
        </p:grpSpPr>
        <p:sp>
          <p:nvSpPr>
            <p:cNvPr id="20" name="Oval 19"/>
            <p:cNvSpPr/>
            <p:nvPr/>
          </p:nvSpPr>
          <p:spPr bwMode="gray">
            <a:xfrm>
              <a:off x="3335859" y="3146111"/>
              <a:ext cx="1405482" cy="140511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487267" y="4052242"/>
              <a:ext cx="1102667" cy="30777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45670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prstClr val="white"/>
                  </a:solidFill>
                  <a:latin typeface="Arial"/>
                  <a:cs typeface="Arial Black"/>
                </a:rPr>
                <a:t>Compute</a:t>
              </a:r>
              <a:endParaRPr lang="en-US" sz="1400" dirty="0">
                <a:solidFill>
                  <a:prstClr val="white"/>
                </a:solidFill>
                <a:latin typeface="Arial"/>
                <a:cs typeface="Arial Black"/>
              </a:endParaRPr>
            </a:p>
          </p:txBody>
        </p:sp>
        <p:pic>
          <p:nvPicPr>
            <p:cNvPr id="22" name="Picture 21" descr="compute 1.png"/>
            <p:cNvPicPr>
              <a:picLocks noChangeAspect="1"/>
            </p:cNvPicPr>
            <p:nvPr/>
          </p:nvPicPr>
          <p:blipFill>
            <a:blip r:embed="rId5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714315" y="3360866"/>
              <a:ext cx="648570" cy="632878"/>
            </a:xfrm>
            <a:prstGeom prst="rect">
              <a:avLst/>
            </a:prstGeom>
            <a:effectLst/>
          </p:spPr>
        </p:pic>
      </p:grp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1371600" y="2590800"/>
            <a:ext cx="1371960" cy="1371600"/>
            <a:chOff x="910408" y="3706933"/>
            <a:chExt cx="1108651" cy="1108360"/>
          </a:xfrm>
        </p:grpSpPr>
        <p:sp>
          <p:nvSpPr>
            <p:cNvPr id="26" name="Oval 25"/>
            <p:cNvSpPr/>
            <p:nvPr/>
          </p:nvSpPr>
          <p:spPr bwMode="gray">
            <a:xfrm>
              <a:off x="910408" y="3706933"/>
              <a:ext cx="1108651" cy="11083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27" name="Picture 26" descr="compute 1.png"/>
            <p:cNvPicPr>
              <a:picLocks noChangeAspect="1"/>
            </p:cNvPicPr>
            <p:nvPr/>
          </p:nvPicPr>
          <p:blipFill>
            <a:blip r:embed="rId6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208936" y="4011505"/>
              <a:ext cx="511595" cy="499217"/>
            </a:xfrm>
            <a:prstGeom prst="rect">
              <a:avLst/>
            </a:prstGeom>
            <a:effectLst/>
          </p:spPr>
        </p:pic>
      </p:grpSp>
      <p:grpSp>
        <p:nvGrpSpPr>
          <p:cNvPr id="35" name="Group 34"/>
          <p:cNvGrpSpPr>
            <a:grpSpLocks noChangeAspect="1"/>
          </p:cNvGrpSpPr>
          <p:nvPr/>
        </p:nvGrpSpPr>
        <p:grpSpPr>
          <a:xfrm>
            <a:off x="4724400" y="2590800"/>
            <a:ext cx="1371960" cy="1371600"/>
            <a:chOff x="2130191" y="3706933"/>
            <a:chExt cx="1108651" cy="1108360"/>
          </a:xfrm>
        </p:grpSpPr>
        <p:sp>
          <p:nvSpPr>
            <p:cNvPr id="28" name="Oval 27"/>
            <p:cNvSpPr/>
            <p:nvPr/>
          </p:nvSpPr>
          <p:spPr bwMode="gray">
            <a:xfrm>
              <a:off x="2130191" y="3706933"/>
              <a:ext cx="1108651" cy="11083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29" name="Picture 28" descr="storage.png"/>
            <p:cNvPicPr>
              <a:picLocks noChangeAspect="1"/>
            </p:cNvPicPr>
            <p:nvPr/>
          </p:nvPicPr>
          <p:blipFill>
            <a:blip r:embed="rId7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458424" y="4027595"/>
              <a:ext cx="452186" cy="467037"/>
            </a:xfrm>
            <a:prstGeom prst="rect">
              <a:avLst/>
            </a:prstGeom>
            <a:effectLst/>
          </p:spPr>
        </p:pic>
      </p:grp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3048000" y="2590800"/>
            <a:ext cx="1371960" cy="1371600"/>
            <a:chOff x="910408" y="4885778"/>
            <a:chExt cx="1108651" cy="1108360"/>
          </a:xfrm>
        </p:grpSpPr>
        <p:sp>
          <p:nvSpPr>
            <p:cNvPr id="30" name="Oval 29"/>
            <p:cNvSpPr/>
            <p:nvPr/>
          </p:nvSpPr>
          <p:spPr bwMode="gray">
            <a:xfrm>
              <a:off x="910408" y="4885778"/>
              <a:ext cx="1108651" cy="11083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31" name="Picture 30" descr="network1.png"/>
            <p:cNvPicPr>
              <a:picLocks noChangeAspect="1"/>
            </p:cNvPicPr>
            <p:nvPr/>
          </p:nvPicPr>
          <p:blipFill>
            <a:blip r:embed="rId8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255145" y="5180860"/>
              <a:ext cx="419177" cy="518196"/>
            </a:xfrm>
            <a:prstGeom prst="rect">
              <a:avLst/>
            </a:prstGeom>
            <a:effectLst/>
          </p:spPr>
        </p:pic>
      </p:grpSp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6553200" y="2590800"/>
            <a:ext cx="1371960" cy="1371600"/>
            <a:chOff x="2104644" y="4885778"/>
            <a:chExt cx="1108651" cy="1108360"/>
          </a:xfrm>
        </p:grpSpPr>
        <p:sp>
          <p:nvSpPr>
            <p:cNvPr id="32" name="Oval 31"/>
            <p:cNvSpPr/>
            <p:nvPr/>
          </p:nvSpPr>
          <p:spPr bwMode="gray">
            <a:xfrm>
              <a:off x="2104644" y="4885778"/>
              <a:ext cx="1108651" cy="11083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33" name="Picture 32" descr="mgmt auto.png"/>
            <p:cNvPicPr>
              <a:picLocks noChangeAspect="1"/>
            </p:cNvPicPr>
            <p:nvPr/>
          </p:nvPicPr>
          <p:blipFill>
            <a:blip r:embed="rId9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380067" y="5131764"/>
              <a:ext cx="557805" cy="616389"/>
            </a:xfrm>
            <a:prstGeom prst="rect">
              <a:avLst/>
            </a:prstGeom>
            <a:effectLst/>
          </p:spPr>
        </p:pic>
      </p:grpSp>
      <p:grpSp>
        <p:nvGrpSpPr>
          <p:cNvPr id="38" name="Group 37"/>
          <p:cNvGrpSpPr>
            <a:grpSpLocks noChangeAspect="1"/>
          </p:cNvGrpSpPr>
          <p:nvPr/>
        </p:nvGrpSpPr>
        <p:grpSpPr>
          <a:xfrm>
            <a:off x="3048000" y="4495800"/>
            <a:ext cx="1370690" cy="1371600"/>
            <a:chOff x="3538921" y="3058499"/>
            <a:chExt cx="2066156" cy="2068068"/>
          </a:xfrm>
        </p:grpSpPr>
        <p:sp>
          <p:nvSpPr>
            <p:cNvPr id="39" name="Oval 38"/>
            <p:cNvSpPr/>
            <p:nvPr/>
          </p:nvSpPr>
          <p:spPr bwMode="gray">
            <a:xfrm>
              <a:off x="3538921" y="3058499"/>
              <a:ext cx="2066156" cy="2068068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shade val="30000"/>
                    <a:satMod val="115000"/>
                  </a:schemeClr>
                </a:gs>
                <a:gs pos="50000">
                  <a:schemeClr val="tx1">
                    <a:shade val="67500"/>
                    <a:satMod val="115000"/>
                  </a:schemeClr>
                </a:gs>
                <a:gs pos="100000">
                  <a:schemeClr val="tx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17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defTabSz="342415"/>
              <a:endParaRPr lang="en-US" sz="700" kern="0" cap="all" dirty="0">
                <a:solidFill>
                  <a:srgbClr val="FF0000"/>
                </a:solidFill>
              </a:endParaRPr>
            </a:p>
          </p:txBody>
        </p:sp>
        <p:pic>
          <p:nvPicPr>
            <p:cNvPr id="40" name="Picture 39" descr="vm_logo_white.png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6863" y="3939531"/>
              <a:ext cx="1767347" cy="274383"/>
            </a:xfrm>
            <a:prstGeom prst="rect">
              <a:avLst/>
            </a:prstGeom>
          </p:spPr>
        </p:pic>
      </p:grpSp>
      <p:grpSp>
        <p:nvGrpSpPr>
          <p:cNvPr id="41" name="Group 40"/>
          <p:cNvGrpSpPr>
            <a:grpSpLocks noChangeAspect="1"/>
          </p:cNvGrpSpPr>
          <p:nvPr/>
        </p:nvGrpSpPr>
        <p:grpSpPr>
          <a:xfrm>
            <a:off x="4724400" y="4495800"/>
            <a:ext cx="1370690" cy="1371600"/>
            <a:chOff x="3538921" y="3058499"/>
            <a:chExt cx="2066156" cy="2068068"/>
          </a:xfrm>
        </p:grpSpPr>
        <p:sp>
          <p:nvSpPr>
            <p:cNvPr id="42" name="Oval 41"/>
            <p:cNvSpPr/>
            <p:nvPr/>
          </p:nvSpPr>
          <p:spPr bwMode="gray">
            <a:xfrm>
              <a:off x="3538921" y="3058499"/>
              <a:ext cx="2066156" cy="206806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17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defTabSz="342415"/>
              <a:endParaRPr lang="en-US" sz="700" kern="0" cap="all" dirty="0">
                <a:solidFill>
                  <a:srgbClr val="FF0000"/>
                </a:solidFill>
              </a:endParaRPr>
            </a:p>
          </p:txBody>
        </p:sp>
        <p:pic>
          <p:nvPicPr>
            <p:cNvPr id="43" name="Picture 42" descr="vm_logo_white.png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6863" y="3939531"/>
              <a:ext cx="1767347" cy="2743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356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64522E-6 L -0.40711 -0.10761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65" y="-539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64522E-6 L -0.40711 -0.10761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65" y="-539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4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6934200" y="3527502"/>
            <a:ext cx="1371600" cy="1385453"/>
            <a:chOff x="7252513" y="1350973"/>
            <a:chExt cx="1357886" cy="1357534"/>
          </a:xfrm>
        </p:grpSpPr>
        <p:sp>
          <p:nvSpPr>
            <p:cNvPr id="12" name="Oval 11"/>
            <p:cNvSpPr/>
            <p:nvPr/>
          </p:nvSpPr>
          <p:spPr bwMode="gray">
            <a:xfrm>
              <a:off x="7252513" y="1350973"/>
              <a:ext cx="1357886" cy="135753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 descr="hor 1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2058" y="1628900"/>
              <a:ext cx="1038797" cy="558666"/>
            </a:xfrm>
            <a:prstGeom prst="rect">
              <a:avLst/>
            </a:prstGeom>
            <a:effectLst/>
          </p:spPr>
        </p:pic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914400" y="609600"/>
            <a:ext cx="1371600" cy="1385453"/>
            <a:chOff x="547115" y="1350973"/>
            <a:chExt cx="1357886" cy="1357534"/>
          </a:xfrm>
        </p:grpSpPr>
        <p:sp>
          <p:nvSpPr>
            <p:cNvPr id="15" name="Oval 14"/>
            <p:cNvSpPr/>
            <p:nvPr/>
          </p:nvSpPr>
          <p:spPr bwMode="gray">
            <a:xfrm>
              <a:off x="547115" y="1350973"/>
              <a:ext cx="1357886" cy="135753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16" name="Picture 15" descr="d aas.png"/>
            <p:cNvPicPr>
              <a:picLocks noChangeAspect="1"/>
            </p:cNvPicPr>
            <p:nvPr/>
          </p:nvPicPr>
          <p:blipFill>
            <a:blip r:embed="rId3" cstate="screen">
              <a:biLevel thresh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993" y="1714500"/>
              <a:ext cx="922131" cy="630480"/>
            </a:xfrm>
            <a:prstGeom prst="rect">
              <a:avLst/>
            </a:prstGeom>
            <a:effectLst/>
          </p:spPr>
        </p:pic>
      </p:grpSp>
      <p:sp>
        <p:nvSpPr>
          <p:cNvPr id="17" name="TextBox 16"/>
          <p:cNvSpPr txBox="1"/>
          <p:nvPr/>
        </p:nvSpPr>
        <p:spPr>
          <a:xfrm>
            <a:off x="914400" y="2191212"/>
            <a:ext cx="1371600" cy="533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On Demand Access</a:t>
            </a:r>
          </a:p>
          <a:p>
            <a:pPr algn="ctr">
              <a:lnSpc>
                <a:spcPct val="90000"/>
              </a:lnSpc>
            </a:pPr>
            <a:endParaRPr lang="en-US" sz="1400" dirty="0"/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Desktop as a Service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10400" y="2191212"/>
            <a:ext cx="1371600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Mobile Cloud</a:t>
            </a:r>
          </a:p>
          <a:p>
            <a:pPr algn="ctr">
              <a:lnSpc>
                <a:spcPct val="90000"/>
              </a:lnSpc>
            </a:pPr>
            <a:endParaRPr lang="en-US" sz="1400" dirty="0"/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Next Generation</a:t>
            </a:r>
            <a:br>
              <a:rPr lang="en-US" sz="1400" dirty="0" smtClean="0"/>
            </a:br>
            <a:r>
              <a:rPr lang="en-US" sz="1400" dirty="0" smtClean="0"/>
              <a:t>Apps</a:t>
            </a:r>
          </a:p>
          <a:p>
            <a:pPr algn="ctr">
              <a:lnSpc>
                <a:spcPct val="90000"/>
              </a:lnSpc>
            </a:pPr>
            <a:endParaRPr lang="en-US" sz="1400" dirty="0" smtClean="0"/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>
            <a:off x="7010400" y="623453"/>
            <a:ext cx="1371957" cy="1371600"/>
            <a:chOff x="5891615" y="2240221"/>
            <a:chExt cx="1715971" cy="1715525"/>
          </a:xfrm>
        </p:grpSpPr>
        <p:sp>
          <p:nvSpPr>
            <p:cNvPr id="49" name="Oval 48"/>
            <p:cNvSpPr/>
            <p:nvPr/>
          </p:nvSpPr>
          <p:spPr bwMode="gray">
            <a:xfrm>
              <a:off x="5891615" y="2240221"/>
              <a:ext cx="1715971" cy="171552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50" name="Picture 49" descr="cloud 2.png"/>
            <p:cNvPicPr>
              <a:picLocks noChangeAspect="1"/>
            </p:cNvPicPr>
            <p:nvPr/>
          </p:nvPicPr>
          <p:blipFill>
            <a:blip r:embed="rId4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3265" y="2506610"/>
              <a:ext cx="1332672" cy="1256121"/>
            </a:xfrm>
            <a:prstGeom prst="rect">
              <a:avLst/>
            </a:prstGeom>
            <a:effectLst/>
          </p:spPr>
        </p:pic>
      </p:grpSp>
      <p:sp>
        <p:nvSpPr>
          <p:cNvPr id="56" name="TextBox 55"/>
          <p:cNvSpPr txBox="1"/>
          <p:nvPr/>
        </p:nvSpPr>
        <p:spPr>
          <a:xfrm>
            <a:off x="7010400" y="5105400"/>
            <a:ext cx="1371600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Any Cloud,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Any Platform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14400" y="5105400"/>
            <a:ext cx="1371600" cy="838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Cloud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048000" y="5105400"/>
            <a:ext cx="1371600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Hybrid Cloud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2971800" y="3527502"/>
            <a:ext cx="1371600" cy="1385453"/>
            <a:chOff x="6934200" y="609600"/>
            <a:chExt cx="1371600" cy="1385453"/>
          </a:xfrm>
        </p:grpSpPr>
        <p:sp>
          <p:nvSpPr>
            <p:cNvPr id="60" name="Oval 59"/>
            <p:cNvSpPr/>
            <p:nvPr/>
          </p:nvSpPr>
          <p:spPr bwMode="gray">
            <a:xfrm>
              <a:off x="6934200" y="609600"/>
              <a:ext cx="1371600" cy="138545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61" name="Picture 60" descr="hyb cloud icon.png"/>
            <p:cNvPicPr>
              <a:picLocks noChangeAspect="1"/>
            </p:cNvPicPr>
            <p:nvPr/>
          </p:nvPicPr>
          <p:blipFill>
            <a:blip r:embed="rId5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6600" y="931554"/>
              <a:ext cx="1066800" cy="700242"/>
            </a:xfrm>
            <a:prstGeom prst="rect">
              <a:avLst/>
            </a:prstGeom>
            <a:effectLst/>
          </p:spPr>
        </p:pic>
      </p:grpSp>
      <p:grpSp>
        <p:nvGrpSpPr>
          <p:cNvPr id="62" name="Group 61"/>
          <p:cNvGrpSpPr/>
          <p:nvPr/>
        </p:nvGrpSpPr>
        <p:grpSpPr>
          <a:xfrm>
            <a:off x="968249" y="3527502"/>
            <a:ext cx="1362517" cy="1376278"/>
            <a:chOff x="4930649" y="609600"/>
            <a:chExt cx="1362517" cy="1376278"/>
          </a:xfrm>
        </p:grpSpPr>
        <p:sp>
          <p:nvSpPr>
            <p:cNvPr id="63" name="Oval 62"/>
            <p:cNvSpPr/>
            <p:nvPr/>
          </p:nvSpPr>
          <p:spPr bwMode="gray">
            <a:xfrm>
              <a:off x="4930649" y="609600"/>
              <a:ext cx="1362517" cy="137627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64" name="Freeform 6"/>
            <p:cNvSpPr>
              <a:spLocks/>
            </p:cNvSpPr>
            <p:nvPr/>
          </p:nvSpPr>
          <p:spPr bwMode="gray">
            <a:xfrm>
              <a:off x="5112128" y="947853"/>
              <a:ext cx="985910" cy="609600"/>
            </a:xfrm>
            <a:custGeom>
              <a:avLst/>
              <a:gdLst>
                <a:gd name="T0" fmla="*/ 2727 w 4195"/>
                <a:gd name="T1" fmla="*/ 10 h 2595"/>
                <a:gd name="T2" fmla="*/ 1869 w 4195"/>
                <a:gd name="T3" fmla="*/ 606 h 2595"/>
                <a:gd name="T4" fmla="*/ 1557 w 4195"/>
                <a:gd name="T5" fmla="*/ 533 h 2595"/>
                <a:gd name="T6" fmla="*/ 786 w 4195"/>
                <a:gd name="T7" fmla="*/ 1133 h 2595"/>
                <a:gd name="T8" fmla="*/ 635 w 4195"/>
                <a:gd name="T9" fmla="*/ 1112 h 2595"/>
                <a:gd name="T10" fmla="*/ 8 w 4195"/>
                <a:gd name="T11" fmla="*/ 1699 h 2595"/>
                <a:gd name="T12" fmla="*/ 606 w 4195"/>
                <a:gd name="T13" fmla="*/ 2315 h 2595"/>
                <a:gd name="T14" fmla="*/ 901 w 4195"/>
                <a:gd name="T15" fmla="*/ 2249 h 2595"/>
                <a:gd name="T16" fmla="*/ 1566 w 4195"/>
                <a:gd name="T17" fmla="*/ 2514 h 2595"/>
                <a:gd name="T18" fmla="*/ 2143 w 4195"/>
                <a:gd name="T19" fmla="*/ 2361 h 2595"/>
                <a:gd name="T20" fmla="*/ 2641 w 4195"/>
                <a:gd name="T21" fmla="*/ 2589 h 2595"/>
                <a:gd name="T22" fmla="*/ 3255 w 4195"/>
                <a:gd name="T23" fmla="*/ 2254 h 2595"/>
                <a:gd name="T24" fmla="*/ 3533 w 4195"/>
                <a:gd name="T25" fmla="*/ 2336 h 2595"/>
                <a:gd name="T26" fmla="*/ 4185 w 4195"/>
                <a:gd name="T27" fmla="*/ 1625 h 2595"/>
                <a:gd name="T28" fmla="*/ 3606 w 4195"/>
                <a:gd name="T29" fmla="*/ 885 h 2595"/>
                <a:gd name="T30" fmla="*/ 2727 w 4195"/>
                <a:gd name="T31" fmla="*/ 10 h 2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95" h="2595">
                  <a:moveTo>
                    <a:pt x="2727" y="10"/>
                  </a:moveTo>
                  <a:cubicBezTo>
                    <a:pt x="2344" y="0"/>
                    <a:pt x="2011" y="248"/>
                    <a:pt x="1869" y="606"/>
                  </a:cubicBezTo>
                  <a:cubicBezTo>
                    <a:pt x="1774" y="561"/>
                    <a:pt x="1669" y="536"/>
                    <a:pt x="1557" y="533"/>
                  </a:cubicBezTo>
                  <a:cubicBezTo>
                    <a:pt x="1181" y="524"/>
                    <a:pt x="863" y="782"/>
                    <a:pt x="786" y="1133"/>
                  </a:cubicBezTo>
                  <a:cubicBezTo>
                    <a:pt x="738" y="1120"/>
                    <a:pt x="687" y="1113"/>
                    <a:pt x="635" y="1112"/>
                  </a:cubicBezTo>
                  <a:cubicBezTo>
                    <a:pt x="297" y="1104"/>
                    <a:pt x="16" y="1367"/>
                    <a:pt x="8" y="1699"/>
                  </a:cubicBezTo>
                  <a:cubicBezTo>
                    <a:pt x="0" y="2031"/>
                    <a:pt x="268" y="2306"/>
                    <a:pt x="606" y="2315"/>
                  </a:cubicBezTo>
                  <a:cubicBezTo>
                    <a:pt x="712" y="2317"/>
                    <a:pt x="813" y="2294"/>
                    <a:pt x="901" y="2249"/>
                  </a:cubicBezTo>
                  <a:cubicBezTo>
                    <a:pt x="1048" y="2402"/>
                    <a:pt x="1290" y="2507"/>
                    <a:pt x="1566" y="2514"/>
                  </a:cubicBezTo>
                  <a:cubicBezTo>
                    <a:pt x="1788" y="2519"/>
                    <a:pt x="1991" y="2460"/>
                    <a:pt x="2143" y="2361"/>
                  </a:cubicBezTo>
                  <a:cubicBezTo>
                    <a:pt x="2267" y="2497"/>
                    <a:pt x="2444" y="2584"/>
                    <a:pt x="2641" y="2589"/>
                  </a:cubicBezTo>
                  <a:cubicBezTo>
                    <a:pt x="2898" y="2595"/>
                    <a:pt x="3127" y="2461"/>
                    <a:pt x="3255" y="2254"/>
                  </a:cubicBezTo>
                  <a:cubicBezTo>
                    <a:pt x="3338" y="2304"/>
                    <a:pt x="3433" y="2334"/>
                    <a:pt x="3533" y="2336"/>
                  </a:cubicBezTo>
                  <a:cubicBezTo>
                    <a:pt x="3883" y="2345"/>
                    <a:pt x="4176" y="2025"/>
                    <a:pt x="4185" y="1625"/>
                  </a:cubicBezTo>
                  <a:cubicBezTo>
                    <a:pt x="4195" y="1237"/>
                    <a:pt x="3938" y="916"/>
                    <a:pt x="3606" y="885"/>
                  </a:cubicBezTo>
                  <a:cubicBezTo>
                    <a:pt x="3561" y="402"/>
                    <a:pt x="3189" y="21"/>
                    <a:pt x="2727" y="10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4942"/>
              <a:endParaRPr lang="en-US" sz="14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029200" y="5105400"/>
            <a:ext cx="1371600" cy="838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Hybrid Cloud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4953000" y="3527502"/>
            <a:ext cx="1371600" cy="1371600"/>
            <a:chOff x="4953000" y="685800"/>
            <a:chExt cx="1371600" cy="1371600"/>
          </a:xfrm>
        </p:grpSpPr>
        <p:sp>
          <p:nvSpPr>
            <p:cNvPr id="67" name="Oval 66"/>
            <p:cNvSpPr/>
            <p:nvPr/>
          </p:nvSpPr>
          <p:spPr bwMode="gray">
            <a:xfrm>
              <a:off x="4953000" y="685800"/>
              <a:ext cx="1371600" cy="1371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defTabSz="34258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 cap="all" dirty="0">
                <a:solidFill>
                  <a:srgbClr val="595959"/>
                </a:solidFill>
                <a:latin typeface="Calibri"/>
                <a:ea typeface="+mn-ea"/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9906" y="914400"/>
              <a:ext cx="1177867" cy="789656"/>
            </a:xfrm>
            <a:prstGeom prst="rect">
              <a:avLst/>
            </a:prstGeom>
          </p:spPr>
        </p:pic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>
            <a:off x="4953000" y="587298"/>
            <a:ext cx="1371600" cy="1380447"/>
            <a:chOff x="842598" y="1969532"/>
            <a:chExt cx="1715971" cy="1715525"/>
          </a:xfrm>
        </p:grpSpPr>
        <p:sp>
          <p:nvSpPr>
            <p:cNvPr id="70" name="Oval 69"/>
            <p:cNvSpPr/>
            <p:nvPr/>
          </p:nvSpPr>
          <p:spPr bwMode="gray">
            <a:xfrm>
              <a:off x="842598" y="1969532"/>
              <a:ext cx="1715971" cy="171552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71" name="Picture 70" descr="wht users.png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203696" y="2412163"/>
              <a:ext cx="993775" cy="830262"/>
            </a:xfrm>
            <a:prstGeom prst="rect">
              <a:avLst/>
            </a:prstGeom>
            <a:effectLst/>
          </p:spPr>
        </p:pic>
      </p:grpSp>
      <p:sp>
        <p:nvSpPr>
          <p:cNvPr id="72" name="TextBox 71"/>
          <p:cNvSpPr txBox="1"/>
          <p:nvPr/>
        </p:nvSpPr>
        <p:spPr>
          <a:xfrm>
            <a:off x="4953000" y="2191212"/>
            <a:ext cx="1371600" cy="99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End Users</a:t>
            </a:r>
          </a:p>
          <a:p>
            <a:pPr algn="ctr">
              <a:lnSpc>
                <a:spcPct val="90000"/>
              </a:lnSpc>
            </a:pPr>
            <a:endParaRPr lang="en-US" sz="1400" dirty="0"/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End User</a:t>
            </a:r>
            <a:br>
              <a:rPr lang="en-US" sz="1400" dirty="0" smtClean="0"/>
            </a:br>
            <a:r>
              <a:rPr lang="en-US" sz="1400" dirty="0" smtClean="0"/>
              <a:t>Freedom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849137" y="2209800"/>
            <a:ext cx="1371600" cy="99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Ease of Use</a:t>
            </a:r>
          </a:p>
          <a:p>
            <a:pPr algn="ctr">
              <a:lnSpc>
                <a:spcPct val="90000"/>
              </a:lnSpc>
            </a:pPr>
            <a:endParaRPr lang="en-US" sz="1400" dirty="0"/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Less Complexity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2881182" y="674649"/>
            <a:ext cx="1371600" cy="1371600"/>
            <a:chOff x="3003845" y="674649"/>
            <a:chExt cx="1371600" cy="1371600"/>
          </a:xfrm>
        </p:grpSpPr>
        <p:sp>
          <p:nvSpPr>
            <p:cNvPr id="75" name="Oval 74"/>
            <p:cNvSpPr/>
            <p:nvPr/>
          </p:nvSpPr>
          <p:spPr bwMode="auto">
            <a:xfrm>
              <a:off x="3003845" y="674649"/>
              <a:ext cx="1371600" cy="1371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defTabSz="457090"/>
              <a:endParaRPr lang="en-US" kern="0" cap="all" dirty="0" err="1">
                <a:solidFill>
                  <a:srgbClr val="FFFFFF"/>
                </a:solidFill>
                <a:ea typeface="Arial Unicode MS" panose="020B0604020202020204" pitchFamily="34" charset="-128"/>
              </a:endParaRP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233" y="908899"/>
              <a:ext cx="631903" cy="9187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5137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5164E-6 L -8.33333E-7 -0.165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5</a:t>
            </a:fld>
            <a:endParaRPr lang="en-US"/>
          </a:p>
        </p:txBody>
      </p:sp>
      <p:sp>
        <p:nvSpPr>
          <p:cNvPr id="18" name="Oval 17"/>
          <p:cNvSpPr/>
          <p:nvPr/>
        </p:nvSpPr>
        <p:spPr bwMode="gray">
          <a:xfrm>
            <a:off x="2917983" y="609600"/>
            <a:ext cx="1371600" cy="1385453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7775" y="834383"/>
            <a:ext cx="1065208" cy="82788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Can 11"/>
          <p:cNvSpPr/>
          <p:nvPr/>
        </p:nvSpPr>
        <p:spPr bwMode="auto">
          <a:xfrm>
            <a:off x="3789866" y="1418593"/>
            <a:ext cx="343118" cy="243672"/>
          </a:xfrm>
          <a:custGeom>
            <a:avLst/>
            <a:gdLst>
              <a:gd name="connsiteX0" fmla="*/ 0 w 523822"/>
              <a:gd name="connsiteY0" fmla="*/ 31377 h 251013"/>
              <a:gd name="connsiteX1" fmla="*/ 261911 w 523822"/>
              <a:gd name="connsiteY1" fmla="*/ 62754 h 251013"/>
              <a:gd name="connsiteX2" fmla="*/ 523822 w 523822"/>
              <a:gd name="connsiteY2" fmla="*/ 31377 h 251013"/>
              <a:gd name="connsiteX3" fmla="*/ 523822 w 523822"/>
              <a:gd name="connsiteY3" fmla="*/ 219636 h 251013"/>
              <a:gd name="connsiteX4" fmla="*/ 261911 w 523822"/>
              <a:gd name="connsiteY4" fmla="*/ 251013 h 251013"/>
              <a:gd name="connsiteX5" fmla="*/ 0 w 523822"/>
              <a:gd name="connsiteY5" fmla="*/ 219636 h 251013"/>
              <a:gd name="connsiteX6" fmla="*/ 0 w 523822"/>
              <a:gd name="connsiteY6" fmla="*/ 31377 h 251013"/>
              <a:gd name="connsiteX0" fmla="*/ 0 w 523822"/>
              <a:gd name="connsiteY0" fmla="*/ 31377 h 251013"/>
              <a:gd name="connsiteX1" fmla="*/ 261911 w 523822"/>
              <a:gd name="connsiteY1" fmla="*/ 0 h 251013"/>
              <a:gd name="connsiteX2" fmla="*/ 523822 w 523822"/>
              <a:gd name="connsiteY2" fmla="*/ 31377 h 251013"/>
              <a:gd name="connsiteX3" fmla="*/ 261911 w 523822"/>
              <a:gd name="connsiteY3" fmla="*/ 62754 h 251013"/>
              <a:gd name="connsiteX4" fmla="*/ 0 w 523822"/>
              <a:gd name="connsiteY4" fmla="*/ 31377 h 251013"/>
              <a:gd name="connsiteX0" fmla="*/ 523822 w 523822"/>
              <a:gd name="connsiteY0" fmla="*/ 31377 h 251013"/>
              <a:gd name="connsiteX1" fmla="*/ 261911 w 523822"/>
              <a:gd name="connsiteY1" fmla="*/ 62754 h 251013"/>
              <a:gd name="connsiteX2" fmla="*/ 0 w 523822"/>
              <a:gd name="connsiteY2" fmla="*/ 31377 h 251013"/>
              <a:gd name="connsiteX3" fmla="*/ 261911 w 523822"/>
              <a:gd name="connsiteY3" fmla="*/ 0 h 251013"/>
              <a:gd name="connsiteX4" fmla="*/ 523822 w 523822"/>
              <a:gd name="connsiteY4" fmla="*/ 31377 h 251013"/>
              <a:gd name="connsiteX5" fmla="*/ 523822 w 523822"/>
              <a:gd name="connsiteY5" fmla="*/ 219636 h 251013"/>
              <a:gd name="connsiteX6" fmla="*/ 261911 w 523822"/>
              <a:gd name="connsiteY6" fmla="*/ 251013 h 251013"/>
              <a:gd name="connsiteX7" fmla="*/ 0 w 523822"/>
              <a:gd name="connsiteY7" fmla="*/ 219636 h 251013"/>
              <a:gd name="connsiteX8" fmla="*/ 0 w 523822"/>
              <a:gd name="connsiteY8" fmla="*/ 31377 h 251013"/>
              <a:gd name="connsiteX0" fmla="*/ 0 w 528304"/>
              <a:gd name="connsiteY0" fmla="*/ 31377 h 255438"/>
              <a:gd name="connsiteX1" fmla="*/ 261911 w 528304"/>
              <a:gd name="connsiteY1" fmla="*/ 62754 h 255438"/>
              <a:gd name="connsiteX2" fmla="*/ 523822 w 528304"/>
              <a:gd name="connsiteY2" fmla="*/ 31377 h 255438"/>
              <a:gd name="connsiteX3" fmla="*/ 523822 w 528304"/>
              <a:gd name="connsiteY3" fmla="*/ 219636 h 255438"/>
              <a:gd name="connsiteX4" fmla="*/ 261911 w 528304"/>
              <a:gd name="connsiteY4" fmla="*/ 251013 h 255438"/>
              <a:gd name="connsiteX5" fmla="*/ 0 w 528304"/>
              <a:gd name="connsiteY5" fmla="*/ 219636 h 255438"/>
              <a:gd name="connsiteX6" fmla="*/ 0 w 528304"/>
              <a:gd name="connsiteY6" fmla="*/ 31377 h 255438"/>
              <a:gd name="connsiteX0" fmla="*/ 0 w 528304"/>
              <a:gd name="connsiteY0" fmla="*/ 31377 h 255438"/>
              <a:gd name="connsiteX1" fmla="*/ 261911 w 528304"/>
              <a:gd name="connsiteY1" fmla="*/ 0 h 255438"/>
              <a:gd name="connsiteX2" fmla="*/ 523822 w 528304"/>
              <a:gd name="connsiteY2" fmla="*/ 31377 h 255438"/>
              <a:gd name="connsiteX3" fmla="*/ 261911 w 528304"/>
              <a:gd name="connsiteY3" fmla="*/ 62754 h 255438"/>
              <a:gd name="connsiteX4" fmla="*/ 0 w 528304"/>
              <a:gd name="connsiteY4" fmla="*/ 31377 h 255438"/>
              <a:gd name="connsiteX0" fmla="*/ 523822 w 528304"/>
              <a:gd name="connsiteY0" fmla="*/ 31377 h 255438"/>
              <a:gd name="connsiteX1" fmla="*/ 261911 w 528304"/>
              <a:gd name="connsiteY1" fmla="*/ 62754 h 255438"/>
              <a:gd name="connsiteX2" fmla="*/ 0 w 528304"/>
              <a:gd name="connsiteY2" fmla="*/ 31377 h 255438"/>
              <a:gd name="connsiteX3" fmla="*/ 261911 w 528304"/>
              <a:gd name="connsiteY3" fmla="*/ 0 h 255438"/>
              <a:gd name="connsiteX4" fmla="*/ 523822 w 528304"/>
              <a:gd name="connsiteY4" fmla="*/ 31377 h 255438"/>
              <a:gd name="connsiteX5" fmla="*/ 528304 w 528304"/>
              <a:gd name="connsiteY5" fmla="*/ 125507 h 255438"/>
              <a:gd name="connsiteX6" fmla="*/ 261911 w 528304"/>
              <a:gd name="connsiteY6" fmla="*/ 251013 h 255438"/>
              <a:gd name="connsiteX7" fmla="*/ 0 w 528304"/>
              <a:gd name="connsiteY7" fmla="*/ 219636 h 255438"/>
              <a:gd name="connsiteX8" fmla="*/ 0 w 528304"/>
              <a:gd name="connsiteY8" fmla="*/ 31377 h 255438"/>
              <a:gd name="connsiteX0" fmla="*/ 0 w 528304"/>
              <a:gd name="connsiteY0" fmla="*/ 31377 h 251046"/>
              <a:gd name="connsiteX1" fmla="*/ 261911 w 528304"/>
              <a:gd name="connsiteY1" fmla="*/ 62754 h 251046"/>
              <a:gd name="connsiteX2" fmla="*/ 523822 w 528304"/>
              <a:gd name="connsiteY2" fmla="*/ 31377 h 251046"/>
              <a:gd name="connsiteX3" fmla="*/ 523822 w 528304"/>
              <a:gd name="connsiteY3" fmla="*/ 219636 h 251046"/>
              <a:gd name="connsiteX4" fmla="*/ 261911 w 528304"/>
              <a:gd name="connsiteY4" fmla="*/ 251013 h 251046"/>
              <a:gd name="connsiteX5" fmla="*/ 0 w 528304"/>
              <a:gd name="connsiteY5" fmla="*/ 219636 h 251046"/>
              <a:gd name="connsiteX6" fmla="*/ 0 w 528304"/>
              <a:gd name="connsiteY6" fmla="*/ 31377 h 251046"/>
              <a:gd name="connsiteX0" fmla="*/ 0 w 528304"/>
              <a:gd name="connsiteY0" fmla="*/ 31377 h 251046"/>
              <a:gd name="connsiteX1" fmla="*/ 261911 w 528304"/>
              <a:gd name="connsiteY1" fmla="*/ 0 h 251046"/>
              <a:gd name="connsiteX2" fmla="*/ 523822 w 528304"/>
              <a:gd name="connsiteY2" fmla="*/ 31377 h 251046"/>
              <a:gd name="connsiteX3" fmla="*/ 261911 w 528304"/>
              <a:gd name="connsiteY3" fmla="*/ 62754 h 251046"/>
              <a:gd name="connsiteX4" fmla="*/ 0 w 528304"/>
              <a:gd name="connsiteY4" fmla="*/ 31377 h 251046"/>
              <a:gd name="connsiteX0" fmla="*/ 523822 w 528304"/>
              <a:gd name="connsiteY0" fmla="*/ 31377 h 251046"/>
              <a:gd name="connsiteX1" fmla="*/ 261911 w 528304"/>
              <a:gd name="connsiteY1" fmla="*/ 62754 h 251046"/>
              <a:gd name="connsiteX2" fmla="*/ 0 w 528304"/>
              <a:gd name="connsiteY2" fmla="*/ 31377 h 251046"/>
              <a:gd name="connsiteX3" fmla="*/ 261911 w 528304"/>
              <a:gd name="connsiteY3" fmla="*/ 0 h 251046"/>
              <a:gd name="connsiteX4" fmla="*/ 523822 w 528304"/>
              <a:gd name="connsiteY4" fmla="*/ 31377 h 251046"/>
              <a:gd name="connsiteX5" fmla="*/ 528304 w 528304"/>
              <a:gd name="connsiteY5" fmla="*/ 125507 h 251046"/>
              <a:gd name="connsiteX6" fmla="*/ 261911 w 528304"/>
              <a:gd name="connsiteY6" fmla="*/ 251013 h 251046"/>
              <a:gd name="connsiteX7" fmla="*/ 0 w 528304"/>
              <a:gd name="connsiteY7" fmla="*/ 112059 h 251046"/>
              <a:gd name="connsiteX8" fmla="*/ 0 w 528304"/>
              <a:gd name="connsiteY8" fmla="*/ 31377 h 251046"/>
              <a:gd name="connsiteX0" fmla="*/ 0 w 528304"/>
              <a:gd name="connsiteY0" fmla="*/ 31377 h 251013"/>
              <a:gd name="connsiteX1" fmla="*/ 261911 w 528304"/>
              <a:gd name="connsiteY1" fmla="*/ 62754 h 251013"/>
              <a:gd name="connsiteX2" fmla="*/ 523822 w 528304"/>
              <a:gd name="connsiteY2" fmla="*/ 31377 h 251013"/>
              <a:gd name="connsiteX3" fmla="*/ 523822 w 528304"/>
              <a:gd name="connsiteY3" fmla="*/ 219636 h 251013"/>
              <a:gd name="connsiteX4" fmla="*/ 261911 w 528304"/>
              <a:gd name="connsiteY4" fmla="*/ 251013 h 251013"/>
              <a:gd name="connsiteX5" fmla="*/ 0 w 528304"/>
              <a:gd name="connsiteY5" fmla="*/ 219636 h 251013"/>
              <a:gd name="connsiteX6" fmla="*/ 0 w 528304"/>
              <a:gd name="connsiteY6" fmla="*/ 31377 h 251013"/>
              <a:gd name="connsiteX0" fmla="*/ 0 w 528304"/>
              <a:gd name="connsiteY0" fmla="*/ 31377 h 251013"/>
              <a:gd name="connsiteX1" fmla="*/ 261911 w 528304"/>
              <a:gd name="connsiteY1" fmla="*/ 0 h 251013"/>
              <a:gd name="connsiteX2" fmla="*/ 523822 w 528304"/>
              <a:gd name="connsiteY2" fmla="*/ 31377 h 251013"/>
              <a:gd name="connsiteX3" fmla="*/ 261911 w 528304"/>
              <a:gd name="connsiteY3" fmla="*/ 62754 h 251013"/>
              <a:gd name="connsiteX4" fmla="*/ 0 w 528304"/>
              <a:gd name="connsiteY4" fmla="*/ 31377 h 251013"/>
              <a:gd name="connsiteX0" fmla="*/ 523822 w 528304"/>
              <a:gd name="connsiteY0" fmla="*/ 31377 h 251013"/>
              <a:gd name="connsiteX1" fmla="*/ 261911 w 528304"/>
              <a:gd name="connsiteY1" fmla="*/ 62754 h 251013"/>
              <a:gd name="connsiteX2" fmla="*/ 0 w 528304"/>
              <a:gd name="connsiteY2" fmla="*/ 31377 h 251013"/>
              <a:gd name="connsiteX3" fmla="*/ 261911 w 528304"/>
              <a:gd name="connsiteY3" fmla="*/ 0 h 251013"/>
              <a:gd name="connsiteX4" fmla="*/ 523822 w 528304"/>
              <a:gd name="connsiteY4" fmla="*/ 31377 h 251013"/>
              <a:gd name="connsiteX5" fmla="*/ 528304 w 528304"/>
              <a:gd name="connsiteY5" fmla="*/ 125507 h 251013"/>
              <a:gd name="connsiteX6" fmla="*/ 257429 w 528304"/>
              <a:gd name="connsiteY6" fmla="*/ 156884 h 251013"/>
              <a:gd name="connsiteX7" fmla="*/ 0 w 528304"/>
              <a:gd name="connsiteY7" fmla="*/ 112059 h 251013"/>
              <a:gd name="connsiteX8" fmla="*/ 0 w 528304"/>
              <a:gd name="connsiteY8" fmla="*/ 31377 h 251013"/>
              <a:gd name="connsiteX0" fmla="*/ 0 w 523822"/>
              <a:gd name="connsiteY0" fmla="*/ 31377 h 251013"/>
              <a:gd name="connsiteX1" fmla="*/ 261911 w 523822"/>
              <a:gd name="connsiteY1" fmla="*/ 62754 h 251013"/>
              <a:gd name="connsiteX2" fmla="*/ 523822 w 523822"/>
              <a:gd name="connsiteY2" fmla="*/ 31377 h 251013"/>
              <a:gd name="connsiteX3" fmla="*/ 523822 w 523822"/>
              <a:gd name="connsiteY3" fmla="*/ 219636 h 251013"/>
              <a:gd name="connsiteX4" fmla="*/ 261911 w 523822"/>
              <a:gd name="connsiteY4" fmla="*/ 251013 h 251013"/>
              <a:gd name="connsiteX5" fmla="*/ 0 w 523822"/>
              <a:gd name="connsiteY5" fmla="*/ 219636 h 251013"/>
              <a:gd name="connsiteX6" fmla="*/ 0 w 523822"/>
              <a:gd name="connsiteY6" fmla="*/ 31377 h 251013"/>
              <a:gd name="connsiteX0" fmla="*/ 0 w 523822"/>
              <a:gd name="connsiteY0" fmla="*/ 31377 h 251013"/>
              <a:gd name="connsiteX1" fmla="*/ 261911 w 523822"/>
              <a:gd name="connsiteY1" fmla="*/ 0 h 251013"/>
              <a:gd name="connsiteX2" fmla="*/ 523822 w 523822"/>
              <a:gd name="connsiteY2" fmla="*/ 31377 h 251013"/>
              <a:gd name="connsiteX3" fmla="*/ 261911 w 523822"/>
              <a:gd name="connsiteY3" fmla="*/ 62754 h 251013"/>
              <a:gd name="connsiteX4" fmla="*/ 0 w 523822"/>
              <a:gd name="connsiteY4" fmla="*/ 31377 h 251013"/>
              <a:gd name="connsiteX0" fmla="*/ 523822 w 523822"/>
              <a:gd name="connsiteY0" fmla="*/ 31377 h 251013"/>
              <a:gd name="connsiteX1" fmla="*/ 261911 w 523822"/>
              <a:gd name="connsiteY1" fmla="*/ 62754 h 251013"/>
              <a:gd name="connsiteX2" fmla="*/ 0 w 523822"/>
              <a:gd name="connsiteY2" fmla="*/ 31377 h 251013"/>
              <a:gd name="connsiteX3" fmla="*/ 261911 w 523822"/>
              <a:gd name="connsiteY3" fmla="*/ 0 h 251013"/>
              <a:gd name="connsiteX4" fmla="*/ 523822 w 523822"/>
              <a:gd name="connsiteY4" fmla="*/ 31377 h 251013"/>
              <a:gd name="connsiteX5" fmla="*/ 523822 w 523822"/>
              <a:gd name="connsiteY5" fmla="*/ 116542 h 251013"/>
              <a:gd name="connsiteX6" fmla="*/ 257429 w 523822"/>
              <a:gd name="connsiteY6" fmla="*/ 156884 h 251013"/>
              <a:gd name="connsiteX7" fmla="*/ 0 w 523822"/>
              <a:gd name="connsiteY7" fmla="*/ 112059 h 251013"/>
              <a:gd name="connsiteX8" fmla="*/ 0 w 523822"/>
              <a:gd name="connsiteY8" fmla="*/ 31377 h 25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822" h="251013" stroke="0" extrusionOk="0">
                <a:moveTo>
                  <a:pt x="0" y="31377"/>
                </a:moveTo>
                <a:cubicBezTo>
                  <a:pt x="0" y="48706"/>
                  <a:pt x="117262" y="62754"/>
                  <a:pt x="261911" y="62754"/>
                </a:cubicBezTo>
                <a:cubicBezTo>
                  <a:pt x="406560" y="62754"/>
                  <a:pt x="523822" y="48706"/>
                  <a:pt x="523822" y="31377"/>
                </a:cubicBezTo>
                <a:lnTo>
                  <a:pt x="523822" y="219636"/>
                </a:lnTo>
                <a:cubicBezTo>
                  <a:pt x="523822" y="236965"/>
                  <a:pt x="406560" y="251013"/>
                  <a:pt x="261911" y="251013"/>
                </a:cubicBezTo>
                <a:cubicBezTo>
                  <a:pt x="117262" y="251013"/>
                  <a:pt x="0" y="236965"/>
                  <a:pt x="0" y="219636"/>
                </a:cubicBezTo>
                <a:lnTo>
                  <a:pt x="0" y="31377"/>
                </a:lnTo>
                <a:close/>
              </a:path>
              <a:path w="523822" h="251013" fill="lighten" stroke="0" extrusionOk="0">
                <a:moveTo>
                  <a:pt x="0" y="31377"/>
                </a:moveTo>
                <a:cubicBezTo>
                  <a:pt x="0" y="14048"/>
                  <a:pt x="117262" y="0"/>
                  <a:pt x="261911" y="0"/>
                </a:cubicBezTo>
                <a:cubicBezTo>
                  <a:pt x="406560" y="0"/>
                  <a:pt x="523822" y="14048"/>
                  <a:pt x="523822" y="31377"/>
                </a:cubicBezTo>
                <a:cubicBezTo>
                  <a:pt x="523822" y="48706"/>
                  <a:pt x="406560" y="62754"/>
                  <a:pt x="261911" y="62754"/>
                </a:cubicBezTo>
                <a:cubicBezTo>
                  <a:pt x="117262" y="62754"/>
                  <a:pt x="0" y="48706"/>
                  <a:pt x="0" y="31377"/>
                </a:cubicBezTo>
                <a:close/>
              </a:path>
              <a:path w="523822" h="251013" fill="none" extrusionOk="0">
                <a:moveTo>
                  <a:pt x="523822" y="31377"/>
                </a:moveTo>
                <a:cubicBezTo>
                  <a:pt x="523822" y="48706"/>
                  <a:pt x="406560" y="62754"/>
                  <a:pt x="261911" y="62754"/>
                </a:cubicBezTo>
                <a:cubicBezTo>
                  <a:pt x="117262" y="62754"/>
                  <a:pt x="0" y="48706"/>
                  <a:pt x="0" y="31377"/>
                </a:cubicBezTo>
                <a:cubicBezTo>
                  <a:pt x="0" y="14048"/>
                  <a:pt x="117262" y="0"/>
                  <a:pt x="261911" y="0"/>
                </a:cubicBezTo>
                <a:cubicBezTo>
                  <a:pt x="406560" y="0"/>
                  <a:pt x="523822" y="14048"/>
                  <a:pt x="523822" y="31377"/>
                </a:cubicBezTo>
                <a:lnTo>
                  <a:pt x="523822" y="116542"/>
                </a:lnTo>
                <a:cubicBezTo>
                  <a:pt x="523822" y="133871"/>
                  <a:pt x="344733" y="157631"/>
                  <a:pt x="257429" y="156884"/>
                </a:cubicBezTo>
                <a:cubicBezTo>
                  <a:pt x="170125" y="156137"/>
                  <a:pt x="0" y="129388"/>
                  <a:pt x="0" y="112059"/>
                </a:cubicBezTo>
                <a:lnTo>
                  <a:pt x="0" y="31377"/>
                </a:lnTo>
              </a:path>
            </a:pathLst>
          </a:custGeom>
          <a:noFill/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en-US" sz="1800" dirty="0" err="1" smtClean="0">
              <a:solidFill>
                <a:srgbClr val="FFFFFF"/>
              </a:solidFill>
            </a:endParaRPr>
          </a:p>
        </p:txBody>
      </p:sp>
      <p:sp>
        <p:nvSpPr>
          <p:cNvPr id="21" name="Can 11"/>
          <p:cNvSpPr/>
          <p:nvPr/>
        </p:nvSpPr>
        <p:spPr bwMode="auto">
          <a:xfrm>
            <a:off x="3503955" y="1520885"/>
            <a:ext cx="305664" cy="179233"/>
          </a:xfrm>
          <a:custGeom>
            <a:avLst/>
            <a:gdLst>
              <a:gd name="connsiteX0" fmla="*/ 0 w 523822"/>
              <a:gd name="connsiteY0" fmla="*/ 31377 h 251013"/>
              <a:gd name="connsiteX1" fmla="*/ 261911 w 523822"/>
              <a:gd name="connsiteY1" fmla="*/ 62754 h 251013"/>
              <a:gd name="connsiteX2" fmla="*/ 523822 w 523822"/>
              <a:gd name="connsiteY2" fmla="*/ 31377 h 251013"/>
              <a:gd name="connsiteX3" fmla="*/ 523822 w 523822"/>
              <a:gd name="connsiteY3" fmla="*/ 219636 h 251013"/>
              <a:gd name="connsiteX4" fmla="*/ 261911 w 523822"/>
              <a:gd name="connsiteY4" fmla="*/ 251013 h 251013"/>
              <a:gd name="connsiteX5" fmla="*/ 0 w 523822"/>
              <a:gd name="connsiteY5" fmla="*/ 219636 h 251013"/>
              <a:gd name="connsiteX6" fmla="*/ 0 w 523822"/>
              <a:gd name="connsiteY6" fmla="*/ 31377 h 251013"/>
              <a:gd name="connsiteX0" fmla="*/ 0 w 523822"/>
              <a:gd name="connsiteY0" fmla="*/ 31377 h 251013"/>
              <a:gd name="connsiteX1" fmla="*/ 261911 w 523822"/>
              <a:gd name="connsiteY1" fmla="*/ 0 h 251013"/>
              <a:gd name="connsiteX2" fmla="*/ 523822 w 523822"/>
              <a:gd name="connsiteY2" fmla="*/ 31377 h 251013"/>
              <a:gd name="connsiteX3" fmla="*/ 261911 w 523822"/>
              <a:gd name="connsiteY3" fmla="*/ 62754 h 251013"/>
              <a:gd name="connsiteX4" fmla="*/ 0 w 523822"/>
              <a:gd name="connsiteY4" fmla="*/ 31377 h 251013"/>
              <a:gd name="connsiteX0" fmla="*/ 523822 w 523822"/>
              <a:gd name="connsiteY0" fmla="*/ 31377 h 251013"/>
              <a:gd name="connsiteX1" fmla="*/ 261911 w 523822"/>
              <a:gd name="connsiteY1" fmla="*/ 62754 h 251013"/>
              <a:gd name="connsiteX2" fmla="*/ 0 w 523822"/>
              <a:gd name="connsiteY2" fmla="*/ 31377 h 251013"/>
              <a:gd name="connsiteX3" fmla="*/ 261911 w 523822"/>
              <a:gd name="connsiteY3" fmla="*/ 0 h 251013"/>
              <a:gd name="connsiteX4" fmla="*/ 523822 w 523822"/>
              <a:gd name="connsiteY4" fmla="*/ 31377 h 251013"/>
              <a:gd name="connsiteX5" fmla="*/ 523822 w 523822"/>
              <a:gd name="connsiteY5" fmla="*/ 219636 h 251013"/>
              <a:gd name="connsiteX6" fmla="*/ 261911 w 523822"/>
              <a:gd name="connsiteY6" fmla="*/ 251013 h 251013"/>
              <a:gd name="connsiteX7" fmla="*/ 0 w 523822"/>
              <a:gd name="connsiteY7" fmla="*/ 219636 h 251013"/>
              <a:gd name="connsiteX8" fmla="*/ 0 w 523822"/>
              <a:gd name="connsiteY8" fmla="*/ 31377 h 251013"/>
              <a:gd name="connsiteX0" fmla="*/ 0 w 528304"/>
              <a:gd name="connsiteY0" fmla="*/ 31377 h 255438"/>
              <a:gd name="connsiteX1" fmla="*/ 261911 w 528304"/>
              <a:gd name="connsiteY1" fmla="*/ 62754 h 255438"/>
              <a:gd name="connsiteX2" fmla="*/ 523822 w 528304"/>
              <a:gd name="connsiteY2" fmla="*/ 31377 h 255438"/>
              <a:gd name="connsiteX3" fmla="*/ 523822 w 528304"/>
              <a:gd name="connsiteY3" fmla="*/ 219636 h 255438"/>
              <a:gd name="connsiteX4" fmla="*/ 261911 w 528304"/>
              <a:gd name="connsiteY4" fmla="*/ 251013 h 255438"/>
              <a:gd name="connsiteX5" fmla="*/ 0 w 528304"/>
              <a:gd name="connsiteY5" fmla="*/ 219636 h 255438"/>
              <a:gd name="connsiteX6" fmla="*/ 0 w 528304"/>
              <a:gd name="connsiteY6" fmla="*/ 31377 h 255438"/>
              <a:gd name="connsiteX0" fmla="*/ 0 w 528304"/>
              <a:gd name="connsiteY0" fmla="*/ 31377 h 255438"/>
              <a:gd name="connsiteX1" fmla="*/ 261911 w 528304"/>
              <a:gd name="connsiteY1" fmla="*/ 0 h 255438"/>
              <a:gd name="connsiteX2" fmla="*/ 523822 w 528304"/>
              <a:gd name="connsiteY2" fmla="*/ 31377 h 255438"/>
              <a:gd name="connsiteX3" fmla="*/ 261911 w 528304"/>
              <a:gd name="connsiteY3" fmla="*/ 62754 h 255438"/>
              <a:gd name="connsiteX4" fmla="*/ 0 w 528304"/>
              <a:gd name="connsiteY4" fmla="*/ 31377 h 255438"/>
              <a:gd name="connsiteX0" fmla="*/ 523822 w 528304"/>
              <a:gd name="connsiteY0" fmla="*/ 31377 h 255438"/>
              <a:gd name="connsiteX1" fmla="*/ 261911 w 528304"/>
              <a:gd name="connsiteY1" fmla="*/ 62754 h 255438"/>
              <a:gd name="connsiteX2" fmla="*/ 0 w 528304"/>
              <a:gd name="connsiteY2" fmla="*/ 31377 h 255438"/>
              <a:gd name="connsiteX3" fmla="*/ 261911 w 528304"/>
              <a:gd name="connsiteY3" fmla="*/ 0 h 255438"/>
              <a:gd name="connsiteX4" fmla="*/ 523822 w 528304"/>
              <a:gd name="connsiteY4" fmla="*/ 31377 h 255438"/>
              <a:gd name="connsiteX5" fmla="*/ 528304 w 528304"/>
              <a:gd name="connsiteY5" fmla="*/ 125507 h 255438"/>
              <a:gd name="connsiteX6" fmla="*/ 261911 w 528304"/>
              <a:gd name="connsiteY6" fmla="*/ 251013 h 255438"/>
              <a:gd name="connsiteX7" fmla="*/ 0 w 528304"/>
              <a:gd name="connsiteY7" fmla="*/ 219636 h 255438"/>
              <a:gd name="connsiteX8" fmla="*/ 0 w 528304"/>
              <a:gd name="connsiteY8" fmla="*/ 31377 h 255438"/>
              <a:gd name="connsiteX0" fmla="*/ 0 w 528304"/>
              <a:gd name="connsiteY0" fmla="*/ 31377 h 251046"/>
              <a:gd name="connsiteX1" fmla="*/ 261911 w 528304"/>
              <a:gd name="connsiteY1" fmla="*/ 62754 h 251046"/>
              <a:gd name="connsiteX2" fmla="*/ 523822 w 528304"/>
              <a:gd name="connsiteY2" fmla="*/ 31377 h 251046"/>
              <a:gd name="connsiteX3" fmla="*/ 523822 w 528304"/>
              <a:gd name="connsiteY3" fmla="*/ 219636 h 251046"/>
              <a:gd name="connsiteX4" fmla="*/ 261911 w 528304"/>
              <a:gd name="connsiteY4" fmla="*/ 251013 h 251046"/>
              <a:gd name="connsiteX5" fmla="*/ 0 w 528304"/>
              <a:gd name="connsiteY5" fmla="*/ 219636 h 251046"/>
              <a:gd name="connsiteX6" fmla="*/ 0 w 528304"/>
              <a:gd name="connsiteY6" fmla="*/ 31377 h 251046"/>
              <a:gd name="connsiteX0" fmla="*/ 0 w 528304"/>
              <a:gd name="connsiteY0" fmla="*/ 31377 h 251046"/>
              <a:gd name="connsiteX1" fmla="*/ 261911 w 528304"/>
              <a:gd name="connsiteY1" fmla="*/ 0 h 251046"/>
              <a:gd name="connsiteX2" fmla="*/ 523822 w 528304"/>
              <a:gd name="connsiteY2" fmla="*/ 31377 h 251046"/>
              <a:gd name="connsiteX3" fmla="*/ 261911 w 528304"/>
              <a:gd name="connsiteY3" fmla="*/ 62754 h 251046"/>
              <a:gd name="connsiteX4" fmla="*/ 0 w 528304"/>
              <a:gd name="connsiteY4" fmla="*/ 31377 h 251046"/>
              <a:gd name="connsiteX0" fmla="*/ 523822 w 528304"/>
              <a:gd name="connsiteY0" fmla="*/ 31377 h 251046"/>
              <a:gd name="connsiteX1" fmla="*/ 261911 w 528304"/>
              <a:gd name="connsiteY1" fmla="*/ 62754 h 251046"/>
              <a:gd name="connsiteX2" fmla="*/ 0 w 528304"/>
              <a:gd name="connsiteY2" fmla="*/ 31377 h 251046"/>
              <a:gd name="connsiteX3" fmla="*/ 261911 w 528304"/>
              <a:gd name="connsiteY3" fmla="*/ 0 h 251046"/>
              <a:gd name="connsiteX4" fmla="*/ 523822 w 528304"/>
              <a:gd name="connsiteY4" fmla="*/ 31377 h 251046"/>
              <a:gd name="connsiteX5" fmla="*/ 528304 w 528304"/>
              <a:gd name="connsiteY5" fmla="*/ 125507 h 251046"/>
              <a:gd name="connsiteX6" fmla="*/ 261911 w 528304"/>
              <a:gd name="connsiteY6" fmla="*/ 251013 h 251046"/>
              <a:gd name="connsiteX7" fmla="*/ 0 w 528304"/>
              <a:gd name="connsiteY7" fmla="*/ 112059 h 251046"/>
              <a:gd name="connsiteX8" fmla="*/ 0 w 528304"/>
              <a:gd name="connsiteY8" fmla="*/ 31377 h 251046"/>
              <a:gd name="connsiteX0" fmla="*/ 0 w 528304"/>
              <a:gd name="connsiteY0" fmla="*/ 31377 h 251013"/>
              <a:gd name="connsiteX1" fmla="*/ 261911 w 528304"/>
              <a:gd name="connsiteY1" fmla="*/ 62754 h 251013"/>
              <a:gd name="connsiteX2" fmla="*/ 523822 w 528304"/>
              <a:gd name="connsiteY2" fmla="*/ 31377 h 251013"/>
              <a:gd name="connsiteX3" fmla="*/ 523822 w 528304"/>
              <a:gd name="connsiteY3" fmla="*/ 219636 h 251013"/>
              <a:gd name="connsiteX4" fmla="*/ 261911 w 528304"/>
              <a:gd name="connsiteY4" fmla="*/ 251013 h 251013"/>
              <a:gd name="connsiteX5" fmla="*/ 0 w 528304"/>
              <a:gd name="connsiteY5" fmla="*/ 219636 h 251013"/>
              <a:gd name="connsiteX6" fmla="*/ 0 w 528304"/>
              <a:gd name="connsiteY6" fmla="*/ 31377 h 251013"/>
              <a:gd name="connsiteX0" fmla="*/ 0 w 528304"/>
              <a:gd name="connsiteY0" fmla="*/ 31377 h 251013"/>
              <a:gd name="connsiteX1" fmla="*/ 261911 w 528304"/>
              <a:gd name="connsiteY1" fmla="*/ 0 h 251013"/>
              <a:gd name="connsiteX2" fmla="*/ 523822 w 528304"/>
              <a:gd name="connsiteY2" fmla="*/ 31377 h 251013"/>
              <a:gd name="connsiteX3" fmla="*/ 261911 w 528304"/>
              <a:gd name="connsiteY3" fmla="*/ 62754 h 251013"/>
              <a:gd name="connsiteX4" fmla="*/ 0 w 528304"/>
              <a:gd name="connsiteY4" fmla="*/ 31377 h 251013"/>
              <a:gd name="connsiteX0" fmla="*/ 523822 w 528304"/>
              <a:gd name="connsiteY0" fmla="*/ 31377 h 251013"/>
              <a:gd name="connsiteX1" fmla="*/ 261911 w 528304"/>
              <a:gd name="connsiteY1" fmla="*/ 62754 h 251013"/>
              <a:gd name="connsiteX2" fmla="*/ 0 w 528304"/>
              <a:gd name="connsiteY2" fmla="*/ 31377 h 251013"/>
              <a:gd name="connsiteX3" fmla="*/ 261911 w 528304"/>
              <a:gd name="connsiteY3" fmla="*/ 0 h 251013"/>
              <a:gd name="connsiteX4" fmla="*/ 523822 w 528304"/>
              <a:gd name="connsiteY4" fmla="*/ 31377 h 251013"/>
              <a:gd name="connsiteX5" fmla="*/ 528304 w 528304"/>
              <a:gd name="connsiteY5" fmla="*/ 125507 h 251013"/>
              <a:gd name="connsiteX6" fmla="*/ 257429 w 528304"/>
              <a:gd name="connsiteY6" fmla="*/ 156884 h 251013"/>
              <a:gd name="connsiteX7" fmla="*/ 0 w 528304"/>
              <a:gd name="connsiteY7" fmla="*/ 112059 h 251013"/>
              <a:gd name="connsiteX8" fmla="*/ 0 w 528304"/>
              <a:gd name="connsiteY8" fmla="*/ 31377 h 251013"/>
              <a:gd name="connsiteX0" fmla="*/ 0 w 523822"/>
              <a:gd name="connsiteY0" fmla="*/ 31377 h 251013"/>
              <a:gd name="connsiteX1" fmla="*/ 261911 w 523822"/>
              <a:gd name="connsiteY1" fmla="*/ 62754 h 251013"/>
              <a:gd name="connsiteX2" fmla="*/ 523822 w 523822"/>
              <a:gd name="connsiteY2" fmla="*/ 31377 h 251013"/>
              <a:gd name="connsiteX3" fmla="*/ 523822 w 523822"/>
              <a:gd name="connsiteY3" fmla="*/ 219636 h 251013"/>
              <a:gd name="connsiteX4" fmla="*/ 261911 w 523822"/>
              <a:gd name="connsiteY4" fmla="*/ 251013 h 251013"/>
              <a:gd name="connsiteX5" fmla="*/ 0 w 523822"/>
              <a:gd name="connsiteY5" fmla="*/ 219636 h 251013"/>
              <a:gd name="connsiteX6" fmla="*/ 0 w 523822"/>
              <a:gd name="connsiteY6" fmla="*/ 31377 h 251013"/>
              <a:gd name="connsiteX0" fmla="*/ 0 w 523822"/>
              <a:gd name="connsiteY0" fmla="*/ 31377 h 251013"/>
              <a:gd name="connsiteX1" fmla="*/ 261911 w 523822"/>
              <a:gd name="connsiteY1" fmla="*/ 0 h 251013"/>
              <a:gd name="connsiteX2" fmla="*/ 523822 w 523822"/>
              <a:gd name="connsiteY2" fmla="*/ 31377 h 251013"/>
              <a:gd name="connsiteX3" fmla="*/ 261911 w 523822"/>
              <a:gd name="connsiteY3" fmla="*/ 62754 h 251013"/>
              <a:gd name="connsiteX4" fmla="*/ 0 w 523822"/>
              <a:gd name="connsiteY4" fmla="*/ 31377 h 251013"/>
              <a:gd name="connsiteX0" fmla="*/ 523822 w 523822"/>
              <a:gd name="connsiteY0" fmla="*/ 31377 h 251013"/>
              <a:gd name="connsiteX1" fmla="*/ 261911 w 523822"/>
              <a:gd name="connsiteY1" fmla="*/ 62754 h 251013"/>
              <a:gd name="connsiteX2" fmla="*/ 0 w 523822"/>
              <a:gd name="connsiteY2" fmla="*/ 31377 h 251013"/>
              <a:gd name="connsiteX3" fmla="*/ 261911 w 523822"/>
              <a:gd name="connsiteY3" fmla="*/ 0 h 251013"/>
              <a:gd name="connsiteX4" fmla="*/ 523822 w 523822"/>
              <a:gd name="connsiteY4" fmla="*/ 31377 h 251013"/>
              <a:gd name="connsiteX5" fmla="*/ 523822 w 523822"/>
              <a:gd name="connsiteY5" fmla="*/ 116542 h 251013"/>
              <a:gd name="connsiteX6" fmla="*/ 257429 w 523822"/>
              <a:gd name="connsiteY6" fmla="*/ 156884 h 251013"/>
              <a:gd name="connsiteX7" fmla="*/ 0 w 523822"/>
              <a:gd name="connsiteY7" fmla="*/ 112059 h 251013"/>
              <a:gd name="connsiteX8" fmla="*/ 0 w 523822"/>
              <a:gd name="connsiteY8" fmla="*/ 31377 h 25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822" h="251013" stroke="0" extrusionOk="0">
                <a:moveTo>
                  <a:pt x="0" y="31377"/>
                </a:moveTo>
                <a:cubicBezTo>
                  <a:pt x="0" y="48706"/>
                  <a:pt x="117262" y="62754"/>
                  <a:pt x="261911" y="62754"/>
                </a:cubicBezTo>
                <a:cubicBezTo>
                  <a:pt x="406560" y="62754"/>
                  <a:pt x="523822" y="48706"/>
                  <a:pt x="523822" y="31377"/>
                </a:cubicBezTo>
                <a:lnTo>
                  <a:pt x="523822" y="219636"/>
                </a:lnTo>
                <a:cubicBezTo>
                  <a:pt x="523822" y="236965"/>
                  <a:pt x="406560" y="251013"/>
                  <a:pt x="261911" y="251013"/>
                </a:cubicBezTo>
                <a:cubicBezTo>
                  <a:pt x="117262" y="251013"/>
                  <a:pt x="0" y="236965"/>
                  <a:pt x="0" y="219636"/>
                </a:cubicBezTo>
                <a:lnTo>
                  <a:pt x="0" y="31377"/>
                </a:lnTo>
                <a:close/>
              </a:path>
              <a:path w="523822" h="251013" fill="lighten" stroke="0" extrusionOk="0">
                <a:moveTo>
                  <a:pt x="0" y="31377"/>
                </a:moveTo>
                <a:cubicBezTo>
                  <a:pt x="0" y="14048"/>
                  <a:pt x="117262" y="0"/>
                  <a:pt x="261911" y="0"/>
                </a:cubicBezTo>
                <a:cubicBezTo>
                  <a:pt x="406560" y="0"/>
                  <a:pt x="523822" y="14048"/>
                  <a:pt x="523822" y="31377"/>
                </a:cubicBezTo>
                <a:cubicBezTo>
                  <a:pt x="523822" y="48706"/>
                  <a:pt x="406560" y="62754"/>
                  <a:pt x="261911" y="62754"/>
                </a:cubicBezTo>
                <a:cubicBezTo>
                  <a:pt x="117262" y="62754"/>
                  <a:pt x="0" y="48706"/>
                  <a:pt x="0" y="31377"/>
                </a:cubicBezTo>
                <a:close/>
              </a:path>
              <a:path w="523822" h="251013" fill="none" extrusionOk="0">
                <a:moveTo>
                  <a:pt x="523822" y="31377"/>
                </a:moveTo>
                <a:cubicBezTo>
                  <a:pt x="523822" y="48706"/>
                  <a:pt x="406560" y="62754"/>
                  <a:pt x="261911" y="62754"/>
                </a:cubicBezTo>
                <a:cubicBezTo>
                  <a:pt x="117262" y="62754"/>
                  <a:pt x="0" y="48706"/>
                  <a:pt x="0" y="31377"/>
                </a:cubicBezTo>
                <a:cubicBezTo>
                  <a:pt x="0" y="14048"/>
                  <a:pt x="117262" y="0"/>
                  <a:pt x="261911" y="0"/>
                </a:cubicBezTo>
                <a:cubicBezTo>
                  <a:pt x="406560" y="0"/>
                  <a:pt x="523822" y="14048"/>
                  <a:pt x="523822" y="31377"/>
                </a:cubicBezTo>
                <a:lnTo>
                  <a:pt x="523822" y="116542"/>
                </a:lnTo>
                <a:cubicBezTo>
                  <a:pt x="523822" y="133871"/>
                  <a:pt x="344733" y="157631"/>
                  <a:pt x="257429" y="156884"/>
                </a:cubicBezTo>
                <a:cubicBezTo>
                  <a:pt x="170125" y="156137"/>
                  <a:pt x="0" y="129388"/>
                  <a:pt x="0" y="112059"/>
                </a:cubicBezTo>
                <a:lnTo>
                  <a:pt x="0" y="31377"/>
                </a:lnTo>
              </a:path>
            </a:pathLst>
          </a:custGeom>
          <a:noFill/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en-US" sz="1800" dirty="0" err="1" smtClean="0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/>
        </p:nvSpPr>
        <p:spPr bwMode="gray">
          <a:xfrm>
            <a:off x="914400" y="609600"/>
            <a:ext cx="1371600" cy="1385453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7" name="Picture 26" descr="d aas.png"/>
          <p:cNvPicPr>
            <a:picLocks noChangeAspect="1"/>
          </p:cNvPicPr>
          <p:nvPr/>
        </p:nvPicPr>
        <p:blipFill>
          <a:blip r:embed="rId3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478" y="980603"/>
            <a:ext cx="931444" cy="643446"/>
          </a:xfrm>
          <a:prstGeom prst="rect">
            <a:avLst/>
          </a:prstGeom>
          <a:effectLst/>
        </p:spPr>
      </p:pic>
      <p:sp>
        <p:nvSpPr>
          <p:cNvPr id="28" name="TextBox 27"/>
          <p:cNvSpPr txBox="1"/>
          <p:nvPr/>
        </p:nvSpPr>
        <p:spPr>
          <a:xfrm>
            <a:off x="914400" y="2209800"/>
            <a:ext cx="1371600" cy="533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err="1" smtClean="0"/>
              <a:t>Dev</a:t>
            </a:r>
            <a:r>
              <a:rPr lang="en-US" sz="1400" dirty="0" smtClean="0"/>
              <a:t>/Test</a:t>
            </a:r>
          </a:p>
          <a:p>
            <a:pPr algn="ctr">
              <a:lnSpc>
                <a:spcPct val="90000"/>
              </a:lnSpc>
            </a:pPr>
            <a:endParaRPr lang="en-US" sz="1400" dirty="0"/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Management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71800" y="2209800"/>
            <a:ext cx="1371600" cy="99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Packaged</a:t>
            </a:r>
            <a:br>
              <a:rPr lang="en-US" sz="1400" dirty="0" smtClean="0"/>
            </a:br>
            <a:r>
              <a:rPr lang="en-US" sz="1400" dirty="0" smtClean="0"/>
              <a:t>Application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29200" y="2209800"/>
            <a:ext cx="1371600" cy="838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Disaster</a:t>
            </a:r>
            <a:br>
              <a:rPr lang="en-US" sz="1400" dirty="0" smtClean="0"/>
            </a:br>
            <a:r>
              <a:rPr lang="en-US" sz="1400" dirty="0" smtClean="0"/>
              <a:t>Recovery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10400" y="2209800"/>
            <a:ext cx="1371600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New Enterprise</a:t>
            </a:r>
            <a:br>
              <a:rPr lang="en-US" sz="1400" dirty="0" smtClean="0"/>
            </a:br>
            <a:r>
              <a:rPr lang="en-US" sz="1400" dirty="0" smtClean="0"/>
              <a:t>Applications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934200" y="609600"/>
            <a:ext cx="1371600" cy="1385453"/>
            <a:chOff x="6934200" y="609600"/>
            <a:chExt cx="1371600" cy="1385453"/>
          </a:xfrm>
        </p:grpSpPr>
        <p:sp>
          <p:nvSpPr>
            <p:cNvPr id="23" name="Oval 22"/>
            <p:cNvSpPr/>
            <p:nvPr/>
          </p:nvSpPr>
          <p:spPr bwMode="gray">
            <a:xfrm>
              <a:off x="6934200" y="609600"/>
              <a:ext cx="1371600" cy="138545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 descr="hyb cloud icon.png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6600" y="931554"/>
              <a:ext cx="1066800" cy="700242"/>
            </a:xfrm>
            <a:prstGeom prst="rect">
              <a:avLst/>
            </a:prstGeom>
            <a:effectLst/>
          </p:spPr>
        </p:pic>
      </p:grpSp>
      <p:grpSp>
        <p:nvGrpSpPr>
          <p:cNvPr id="33" name="Group 32"/>
          <p:cNvGrpSpPr/>
          <p:nvPr/>
        </p:nvGrpSpPr>
        <p:grpSpPr>
          <a:xfrm>
            <a:off x="4930649" y="609600"/>
            <a:ext cx="1362517" cy="1376278"/>
            <a:chOff x="4930649" y="609600"/>
            <a:chExt cx="1362517" cy="1376278"/>
          </a:xfrm>
        </p:grpSpPr>
        <p:sp>
          <p:nvSpPr>
            <p:cNvPr id="15" name="Oval 14"/>
            <p:cNvSpPr/>
            <p:nvPr/>
          </p:nvSpPr>
          <p:spPr bwMode="gray">
            <a:xfrm>
              <a:off x="4930649" y="609600"/>
              <a:ext cx="1362517" cy="137627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gray">
            <a:xfrm>
              <a:off x="5112128" y="947853"/>
              <a:ext cx="985910" cy="609600"/>
            </a:xfrm>
            <a:custGeom>
              <a:avLst/>
              <a:gdLst>
                <a:gd name="T0" fmla="*/ 2727 w 4195"/>
                <a:gd name="T1" fmla="*/ 10 h 2595"/>
                <a:gd name="T2" fmla="*/ 1869 w 4195"/>
                <a:gd name="T3" fmla="*/ 606 h 2595"/>
                <a:gd name="T4" fmla="*/ 1557 w 4195"/>
                <a:gd name="T5" fmla="*/ 533 h 2595"/>
                <a:gd name="T6" fmla="*/ 786 w 4195"/>
                <a:gd name="T7" fmla="*/ 1133 h 2595"/>
                <a:gd name="T8" fmla="*/ 635 w 4195"/>
                <a:gd name="T9" fmla="*/ 1112 h 2595"/>
                <a:gd name="T10" fmla="*/ 8 w 4195"/>
                <a:gd name="T11" fmla="*/ 1699 h 2595"/>
                <a:gd name="T12" fmla="*/ 606 w 4195"/>
                <a:gd name="T13" fmla="*/ 2315 h 2595"/>
                <a:gd name="T14" fmla="*/ 901 w 4195"/>
                <a:gd name="T15" fmla="*/ 2249 h 2595"/>
                <a:gd name="T16" fmla="*/ 1566 w 4195"/>
                <a:gd name="T17" fmla="*/ 2514 h 2595"/>
                <a:gd name="T18" fmla="*/ 2143 w 4195"/>
                <a:gd name="T19" fmla="*/ 2361 h 2595"/>
                <a:gd name="T20" fmla="*/ 2641 w 4195"/>
                <a:gd name="T21" fmla="*/ 2589 h 2595"/>
                <a:gd name="T22" fmla="*/ 3255 w 4195"/>
                <a:gd name="T23" fmla="*/ 2254 h 2595"/>
                <a:gd name="T24" fmla="*/ 3533 w 4195"/>
                <a:gd name="T25" fmla="*/ 2336 h 2595"/>
                <a:gd name="T26" fmla="*/ 4185 w 4195"/>
                <a:gd name="T27" fmla="*/ 1625 h 2595"/>
                <a:gd name="T28" fmla="*/ 3606 w 4195"/>
                <a:gd name="T29" fmla="*/ 885 h 2595"/>
                <a:gd name="T30" fmla="*/ 2727 w 4195"/>
                <a:gd name="T31" fmla="*/ 10 h 2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95" h="2595">
                  <a:moveTo>
                    <a:pt x="2727" y="10"/>
                  </a:moveTo>
                  <a:cubicBezTo>
                    <a:pt x="2344" y="0"/>
                    <a:pt x="2011" y="248"/>
                    <a:pt x="1869" y="606"/>
                  </a:cubicBezTo>
                  <a:cubicBezTo>
                    <a:pt x="1774" y="561"/>
                    <a:pt x="1669" y="536"/>
                    <a:pt x="1557" y="533"/>
                  </a:cubicBezTo>
                  <a:cubicBezTo>
                    <a:pt x="1181" y="524"/>
                    <a:pt x="863" y="782"/>
                    <a:pt x="786" y="1133"/>
                  </a:cubicBezTo>
                  <a:cubicBezTo>
                    <a:pt x="738" y="1120"/>
                    <a:pt x="687" y="1113"/>
                    <a:pt x="635" y="1112"/>
                  </a:cubicBezTo>
                  <a:cubicBezTo>
                    <a:pt x="297" y="1104"/>
                    <a:pt x="16" y="1367"/>
                    <a:pt x="8" y="1699"/>
                  </a:cubicBezTo>
                  <a:cubicBezTo>
                    <a:pt x="0" y="2031"/>
                    <a:pt x="268" y="2306"/>
                    <a:pt x="606" y="2315"/>
                  </a:cubicBezTo>
                  <a:cubicBezTo>
                    <a:pt x="712" y="2317"/>
                    <a:pt x="813" y="2294"/>
                    <a:pt x="901" y="2249"/>
                  </a:cubicBezTo>
                  <a:cubicBezTo>
                    <a:pt x="1048" y="2402"/>
                    <a:pt x="1290" y="2507"/>
                    <a:pt x="1566" y="2514"/>
                  </a:cubicBezTo>
                  <a:cubicBezTo>
                    <a:pt x="1788" y="2519"/>
                    <a:pt x="1991" y="2460"/>
                    <a:pt x="2143" y="2361"/>
                  </a:cubicBezTo>
                  <a:cubicBezTo>
                    <a:pt x="2267" y="2497"/>
                    <a:pt x="2444" y="2584"/>
                    <a:pt x="2641" y="2589"/>
                  </a:cubicBezTo>
                  <a:cubicBezTo>
                    <a:pt x="2898" y="2595"/>
                    <a:pt x="3127" y="2461"/>
                    <a:pt x="3255" y="2254"/>
                  </a:cubicBezTo>
                  <a:cubicBezTo>
                    <a:pt x="3338" y="2304"/>
                    <a:pt x="3433" y="2334"/>
                    <a:pt x="3533" y="2336"/>
                  </a:cubicBezTo>
                  <a:cubicBezTo>
                    <a:pt x="3883" y="2345"/>
                    <a:pt x="4176" y="2025"/>
                    <a:pt x="4185" y="1625"/>
                  </a:cubicBezTo>
                  <a:cubicBezTo>
                    <a:pt x="4195" y="1237"/>
                    <a:pt x="3938" y="916"/>
                    <a:pt x="3606" y="885"/>
                  </a:cubicBezTo>
                  <a:cubicBezTo>
                    <a:pt x="3561" y="402"/>
                    <a:pt x="3189" y="21"/>
                    <a:pt x="2727" y="10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4942"/>
              <a:endParaRPr lang="en-US" sz="14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4" name="Group 30"/>
          <p:cNvGrpSpPr>
            <a:grpSpLocks noChangeAspect="1"/>
          </p:cNvGrpSpPr>
          <p:nvPr/>
        </p:nvGrpSpPr>
        <p:grpSpPr>
          <a:xfrm>
            <a:off x="914400" y="609600"/>
            <a:ext cx="1371600" cy="1371600"/>
            <a:chOff x="474010" y="2552423"/>
            <a:chExt cx="777240" cy="777240"/>
          </a:xfrm>
        </p:grpSpPr>
        <p:sp>
          <p:nvSpPr>
            <p:cNvPr id="35" name="Oval 34"/>
            <p:cNvSpPr/>
            <p:nvPr/>
          </p:nvSpPr>
          <p:spPr bwMode="gray">
            <a:xfrm>
              <a:off x="474010" y="2552423"/>
              <a:ext cx="777240" cy="7772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defTabSz="34258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 cap="all" dirty="0">
                <a:solidFill>
                  <a:srgbClr val="595959"/>
                </a:solidFill>
                <a:latin typeface="Calibri"/>
                <a:ea typeface="+mn-ea"/>
              </a:endParaRPr>
            </a:p>
          </p:txBody>
        </p:sp>
        <p:pic>
          <p:nvPicPr>
            <p:cNvPr id="36" name="Picture 35" descr="software 2.png"/>
            <p:cNvPicPr>
              <a:picLocks noChangeAspect="1"/>
            </p:cNvPicPr>
            <p:nvPr/>
          </p:nvPicPr>
          <p:blipFill>
            <a:blip r:embed="rId5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211" y="2653667"/>
              <a:ext cx="562714" cy="558020"/>
            </a:xfrm>
            <a:prstGeom prst="rect">
              <a:avLst/>
            </a:prstGeom>
            <a:effectLst/>
          </p:spPr>
        </p:pic>
      </p:grpSp>
      <p:grpSp>
        <p:nvGrpSpPr>
          <p:cNvPr id="37" name="Group 29"/>
          <p:cNvGrpSpPr>
            <a:grpSpLocks noChangeAspect="1"/>
          </p:cNvGrpSpPr>
          <p:nvPr/>
        </p:nvGrpSpPr>
        <p:grpSpPr>
          <a:xfrm>
            <a:off x="2895600" y="685800"/>
            <a:ext cx="1371600" cy="1371600"/>
            <a:chOff x="2493061" y="2016022"/>
            <a:chExt cx="777240" cy="777240"/>
          </a:xfrm>
        </p:grpSpPr>
        <p:sp>
          <p:nvSpPr>
            <p:cNvPr id="38" name="Oval 37"/>
            <p:cNvSpPr/>
            <p:nvPr/>
          </p:nvSpPr>
          <p:spPr bwMode="gray">
            <a:xfrm>
              <a:off x="2493061" y="2016022"/>
              <a:ext cx="777240" cy="7772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defTabSz="34258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 cap="all" dirty="0">
                <a:solidFill>
                  <a:srgbClr val="595959"/>
                </a:solidFill>
                <a:latin typeface="Calibri"/>
                <a:ea typeface="+mn-ea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23"/>
            <a:stretch/>
          </p:blipFill>
          <p:spPr>
            <a:xfrm>
              <a:off x="2596436" y="2119589"/>
              <a:ext cx="595944" cy="515325"/>
            </a:xfrm>
            <a:prstGeom prst="rect">
              <a:avLst/>
            </a:prstGeom>
          </p:spPr>
        </p:pic>
      </p:grpSp>
      <p:grpSp>
        <p:nvGrpSpPr>
          <p:cNvPr id="40" name="Group 27"/>
          <p:cNvGrpSpPr>
            <a:grpSpLocks noChangeAspect="1"/>
          </p:cNvGrpSpPr>
          <p:nvPr/>
        </p:nvGrpSpPr>
        <p:grpSpPr>
          <a:xfrm>
            <a:off x="6934200" y="685800"/>
            <a:ext cx="1371600" cy="1371600"/>
            <a:chOff x="6057976" y="1073871"/>
            <a:chExt cx="777240" cy="777240"/>
          </a:xfrm>
        </p:grpSpPr>
        <p:sp>
          <p:nvSpPr>
            <p:cNvPr id="41" name="Oval 40"/>
            <p:cNvSpPr/>
            <p:nvPr/>
          </p:nvSpPr>
          <p:spPr bwMode="gray">
            <a:xfrm>
              <a:off x="6057976" y="1073871"/>
              <a:ext cx="777240" cy="7772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defTabSz="34258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 cap="all" dirty="0">
                <a:solidFill>
                  <a:srgbClr val="595959"/>
                </a:solidFill>
                <a:latin typeface="Calibri"/>
                <a:ea typeface="+mn-ea"/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0389" y="1192863"/>
              <a:ext cx="594810" cy="527654"/>
            </a:xfrm>
            <a:prstGeom prst="rect">
              <a:avLst/>
            </a:prstGeom>
          </p:spPr>
        </p:pic>
      </p:grpSp>
      <p:grpSp>
        <p:nvGrpSpPr>
          <p:cNvPr id="43" name="Group 28"/>
          <p:cNvGrpSpPr>
            <a:grpSpLocks noChangeAspect="1"/>
          </p:cNvGrpSpPr>
          <p:nvPr/>
        </p:nvGrpSpPr>
        <p:grpSpPr>
          <a:xfrm>
            <a:off x="4953000" y="609600"/>
            <a:ext cx="1371600" cy="1371600"/>
            <a:chOff x="4305236" y="1419522"/>
            <a:chExt cx="777240" cy="777240"/>
          </a:xfrm>
        </p:grpSpPr>
        <p:sp>
          <p:nvSpPr>
            <p:cNvPr id="44" name="Oval 43"/>
            <p:cNvSpPr/>
            <p:nvPr/>
          </p:nvSpPr>
          <p:spPr bwMode="gray">
            <a:xfrm>
              <a:off x="4305236" y="1419522"/>
              <a:ext cx="777240" cy="7772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defTabSz="34258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 cap="all" dirty="0">
                <a:solidFill>
                  <a:srgbClr val="595959"/>
                </a:solidFill>
                <a:latin typeface="Calibri"/>
                <a:ea typeface="+mn-ea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592" y="1487907"/>
              <a:ext cx="642496" cy="569956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5027343" y="5068343"/>
            <a:ext cx="1371600" cy="838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Security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086600" y="5068343"/>
            <a:ext cx="1371600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Platform as a Service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4951143" y="3522943"/>
            <a:ext cx="1371600" cy="1371600"/>
            <a:chOff x="5029200" y="3402980"/>
            <a:chExt cx="1371600" cy="1371600"/>
          </a:xfrm>
        </p:grpSpPr>
        <p:sp>
          <p:nvSpPr>
            <p:cNvPr id="61" name="Oval 60"/>
            <p:cNvSpPr/>
            <p:nvPr/>
          </p:nvSpPr>
          <p:spPr bwMode="gray">
            <a:xfrm>
              <a:off x="5029200" y="3402980"/>
              <a:ext cx="1371600" cy="1371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defTabSz="34258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 cap="all" dirty="0">
                <a:solidFill>
                  <a:srgbClr val="595959"/>
                </a:solidFill>
                <a:latin typeface="Calibri"/>
                <a:ea typeface="+mn-ea"/>
              </a:endParaRPr>
            </a:p>
          </p:txBody>
        </p:sp>
        <p:pic>
          <p:nvPicPr>
            <p:cNvPr id="54" name="Picture 53" descr="secure data.png"/>
            <p:cNvPicPr>
              <a:picLocks noChangeAspect="1"/>
            </p:cNvPicPr>
            <p:nvPr/>
          </p:nvPicPr>
          <p:blipFill>
            <a:blip r:embed="rId9" cstate="print">
              <a:biLevel thresh="25000"/>
            </a:blip>
            <a:stretch>
              <a:fillRect/>
            </a:stretch>
          </p:blipFill>
          <p:spPr bwMode="auto">
            <a:xfrm>
              <a:off x="5381325" y="3733800"/>
              <a:ext cx="692373" cy="673021"/>
            </a:xfrm>
            <a:prstGeom prst="rect">
              <a:avLst/>
            </a:prstGeom>
            <a:effectLst/>
          </p:spPr>
        </p:pic>
      </p:grpSp>
      <p:grpSp>
        <p:nvGrpSpPr>
          <p:cNvPr id="65" name="Group 64"/>
          <p:cNvGrpSpPr/>
          <p:nvPr/>
        </p:nvGrpSpPr>
        <p:grpSpPr>
          <a:xfrm>
            <a:off x="7010400" y="3522943"/>
            <a:ext cx="1371600" cy="1371600"/>
            <a:chOff x="7010400" y="3479180"/>
            <a:chExt cx="1371600" cy="1371600"/>
          </a:xfrm>
        </p:grpSpPr>
        <p:sp>
          <p:nvSpPr>
            <p:cNvPr id="58" name="Oval 57"/>
            <p:cNvSpPr/>
            <p:nvPr/>
          </p:nvSpPr>
          <p:spPr bwMode="gray">
            <a:xfrm>
              <a:off x="7010400" y="3479180"/>
              <a:ext cx="1371600" cy="1371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defTabSz="34258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 cap="all" dirty="0">
                <a:solidFill>
                  <a:srgbClr val="595959"/>
                </a:solidFill>
                <a:latin typeface="Calibri"/>
                <a:ea typeface="+mn-ea"/>
              </a:endParaRPr>
            </a:p>
          </p:txBody>
        </p:sp>
        <p:pic>
          <p:nvPicPr>
            <p:cNvPr id="64" name="Picture 63" descr="cloud found.png"/>
            <p:cNvPicPr>
              <a:picLocks noChangeAspect="1"/>
            </p:cNvPicPr>
            <p:nvPr/>
          </p:nvPicPr>
          <p:blipFill>
            <a:blip r:embed="rId10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752" y="3754245"/>
              <a:ext cx="866648" cy="677167"/>
            </a:xfrm>
            <a:prstGeom prst="rect">
              <a:avLst/>
            </a:prstGeom>
            <a:effectLst/>
          </p:spPr>
        </p:pic>
      </p:grpSp>
      <p:grpSp>
        <p:nvGrpSpPr>
          <p:cNvPr id="66" name="Group 65"/>
          <p:cNvGrpSpPr>
            <a:grpSpLocks noChangeAspect="1"/>
          </p:cNvGrpSpPr>
          <p:nvPr/>
        </p:nvGrpSpPr>
        <p:grpSpPr>
          <a:xfrm>
            <a:off x="914400" y="3518265"/>
            <a:ext cx="1371600" cy="1376278"/>
            <a:chOff x="5005491" y="1350973"/>
            <a:chExt cx="1366938" cy="1357534"/>
          </a:xfrm>
        </p:grpSpPr>
        <p:sp>
          <p:nvSpPr>
            <p:cNvPr id="67" name="Oval 66"/>
            <p:cNvSpPr/>
            <p:nvPr/>
          </p:nvSpPr>
          <p:spPr bwMode="gray">
            <a:xfrm>
              <a:off x="5014543" y="1350973"/>
              <a:ext cx="1357886" cy="135753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68" name="Picture 67"/>
            <p:cNvPicPr>
              <a:picLocks noChangeAspect="1" noChangeArrowheads="1"/>
            </p:cNvPicPr>
            <p:nvPr/>
          </p:nvPicPr>
          <p:blipFill>
            <a:blip r:embed="rId11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5491" y="1436516"/>
              <a:ext cx="1157656" cy="1073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9" name="TextBox 68"/>
          <p:cNvSpPr txBox="1"/>
          <p:nvPr/>
        </p:nvSpPr>
        <p:spPr>
          <a:xfrm>
            <a:off x="1022034" y="5068343"/>
            <a:ext cx="1371600" cy="838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Automation</a:t>
            </a:r>
          </a:p>
          <a:p>
            <a:pPr algn="ctr">
              <a:lnSpc>
                <a:spcPct val="90000"/>
              </a:lnSpc>
            </a:pPr>
            <a:endParaRPr lang="en-US" sz="1400" dirty="0"/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Automated</a:t>
            </a:r>
            <a:br>
              <a:rPr lang="en-US" sz="1400" dirty="0" smtClean="0"/>
            </a:br>
            <a:r>
              <a:rPr lang="en-US" sz="1400" dirty="0" smtClean="0"/>
              <a:t>Operations</a:t>
            </a:r>
          </a:p>
        </p:txBody>
      </p:sp>
      <p:grpSp>
        <p:nvGrpSpPr>
          <p:cNvPr id="70" name="Group 110"/>
          <p:cNvGrpSpPr>
            <a:grpSpLocks noChangeAspect="1"/>
          </p:cNvGrpSpPr>
          <p:nvPr/>
        </p:nvGrpSpPr>
        <p:grpSpPr>
          <a:xfrm>
            <a:off x="2971800" y="3516351"/>
            <a:ext cx="1371602" cy="1371600"/>
            <a:chOff x="7989245" y="3002751"/>
            <a:chExt cx="645907" cy="645906"/>
          </a:xfrm>
        </p:grpSpPr>
        <p:sp>
          <p:nvSpPr>
            <p:cNvPr id="76" name="Oval 75"/>
            <p:cNvSpPr/>
            <p:nvPr/>
          </p:nvSpPr>
          <p:spPr bwMode="auto">
            <a:xfrm>
              <a:off x="7989245" y="3002751"/>
              <a:ext cx="645907" cy="64590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defTabSz="457090"/>
              <a:endParaRPr lang="en-US" kern="0" cap="all" dirty="0">
                <a:solidFill>
                  <a:srgbClr val="FFFFFF"/>
                </a:solidFill>
                <a:ea typeface="Arial Unicode MS" panose="020B0604020202020204" pitchFamily="34" charset="-128"/>
              </a:endParaRPr>
            </a:p>
          </p:txBody>
        </p:sp>
        <p:grpSp>
          <p:nvGrpSpPr>
            <p:cNvPr id="72" name="Group 107"/>
            <p:cNvGrpSpPr/>
            <p:nvPr/>
          </p:nvGrpSpPr>
          <p:grpSpPr>
            <a:xfrm>
              <a:off x="8085913" y="3179748"/>
              <a:ext cx="446625" cy="284238"/>
              <a:chOff x="7786688" y="1441547"/>
              <a:chExt cx="784487" cy="499257"/>
            </a:xfrm>
          </p:grpSpPr>
          <p:sp>
            <p:nvSpPr>
              <p:cNvPr id="73" name="Freeform 25"/>
              <p:cNvSpPr>
                <a:spLocks noEditPoints="1"/>
              </p:cNvSpPr>
              <p:nvPr/>
            </p:nvSpPr>
            <p:spPr bwMode="auto">
              <a:xfrm>
                <a:off x="7786688" y="1441547"/>
                <a:ext cx="471725" cy="473071"/>
              </a:xfrm>
              <a:custGeom>
                <a:avLst/>
                <a:gdLst>
                  <a:gd name="T0" fmla="*/ 445 w 445"/>
                  <a:gd name="T1" fmla="*/ 219 h 446"/>
                  <a:gd name="T2" fmla="*/ 427 w 445"/>
                  <a:gd name="T3" fmla="*/ 164 h 446"/>
                  <a:gd name="T4" fmla="*/ 389 w 445"/>
                  <a:gd name="T5" fmla="*/ 140 h 446"/>
                  <a:gd name="T6" fmla="*/ 413 w 445"/>
                  <a:gd name="T7" fmla="*/ 109 h 446"/>
                  <a:gd name="T8" fmla="*/ 370 w 445"/>
                  <a:gd name="T9" fmla="*/ 69 h 446"/>
                  <a:gd name="T10" fmla="*/ 325 w 445"/>
                  <a:gd name="T11" fmla="*/ 67 h 446"/>
                  <a:gd name="T12" fmla="*/ 330 w 445"/>
                  <a:gd name="T13" fmla="*/ 29 h 446"/>
                  <a:gd name="T14" fmla="*/ 274 w 445"/>
                  <a:gd name="T15" fmla="*/ 16 h 446"/>
                  <a:gd name="T16" fmla="*/ 235 w 445"/>
                  <a:gd name="T17" fmla="*/ 37 h 446"/>
                  <a:gd name="T18" fmla="*/ 219 w 445"/>
                  <a:gd name="T19" fmla="*/ 0 h 446"/>
                  <a:gd name="T20" fmla="*/ 164 w 445"/>
                  <a:gd name="T21" fmla="*/ 19 h 446"/>
                  <a:gd name="T22" fmla="*/ 141 w 445"/>
                  <a:gd name="T23" fmla="*/ 56 h 446"/>
                  <a:gd name="T24" fmla="*/ 109 w 445"/>
                  <a:gd name="T25" fmla="*/ 33 h 446"/>
                  <a:gd name="T26" fmla="*/ 70 w 445"/>
                  <a:gd name="T27" fmla="*/ 75 h 446"/>
                  <a:gd name="T28" fmla="*/ 68 w 445"/>
                  <a:gd name="T29" fmla="*/ 120 h 446"/>
                  <a:gd name="T30" fmla="*/ 30 w 445"/>
                  <a:gd name="T31" fmla="*/ 115 h 446"/>
                  <a:gd name="T32" fmla="*/ 16 w 445"/>
                  <a:gd name="T33" fmla="*/ 172 h 446"/>
                  <a:gd name="T34" fmla="*/ 38 w 445"/>
                  <a:gd name="T35" fmla="*/ 211 h 446"/>
                  <a:gd name="T36" fmla="*/ 1 w 445"/>
                  <a:gd name="T37" fmla="*/ 226 h 446"/>
                  <a:gd name="T38" fmla="*/ 6 w 445"/>
                  <a:gd name="T39" fmla="*/ 273 h 446"/>
                  <a:gd name="T40" fmla="*/ 10 w 445"/>
                  <a:gd name="T41" fmla="*/ 279 h 446"/>
                  <a:gd name="T42" fmla="*/ 14 w 445"/>
                  <a:gd name="T43" fmla="*/ 281 h 446"/>
                  <a:gd name="T44" fmla="*/ 17 w 445"/>
                  <a:gd name="T45" fmla="*/ 282 h 446"/>
                  <a:gd name="T46" fmla="*/ 46 w 445"/>
                  <a:gd name="T47" fmla="*/ 279 h 446"/>
                  <a:gd name="T48" fmla="*/ 36 w 445"/>
                  <a:gd name="T49" fmla="*/ 322 h 446"/>
                  <a:gd name="T50" fmla="*/ 60 w 445"/>
                  <a:gd name="T51" fmla="*/ 375 h 446"/>
                  <a:gd name="T52" fmla="*/ 65 w 445"/>
                  <a:gd name="T53" fmla="*/ 379 h 446"/>
                  <a:gd name="T54" fmla="*/ 69 w 445"/>
                  <a:gd name="T55" fmla="*/ 380 h 446"/>
                  <a:gd name="T56" fmla="*/ 72 w 445"/>
                  <a:gd name="T57" fmla="*/ 379 h 446"/>
                  <a:gd name="T58" fmla="*/ 97 w 445"/>
                  <a:gd name="T59" fmla="*/ 361 h 446"/>
                  <a:gd name="T60" fmla="*/ 109 w 445"/>
                  <a:gd name="T61" fmla="*/ 403 h 446"/>
                  <a:gd name="T62" fmla="*/ 157 w 445"/>
                  <a:gd name="T63" fmla="*/ 436 h 446"/>
                  <a:gd name="T64" fmla="*/ 165 w 445"/>
                  <a:gd name="T65" fmla="*/ 436 h 446"/>
                  <a:gd name="T66" fmla="*/ 169 w 445"/>
                  <a:gd name="T67" fmla="*/ 434 h 446"/>
                  <a:gd name="T68" fmla="*/ 172 w 445"/>
                  <a:gd name="T69" fmla="*/ 430 h 446"/>
                  <a:gd name="T70" fmla="*/ 211 w 445"/>
                  <a:gd name="T71" fmla="*/ 409 h 446"/>
                  <a:gd name="T72" fmla="*/ 215 w 445"/>
                  <a:gd name="T73" fmla="*/ 440 h 446"/>
                  <a:gd name="T74" fmla="*/ 218 w 445"/>
                  <a:gd name="T75" fmla="*/ 443 h 446"/>
                  <a:gd name="T76" fmla="*/ 221 w 445"/>
                  <a:gd name="T77" fmla="*/ 445 h 446"/>
                  <a:gd name="T78" fmla="*/ 225 w 445"/>
                  <a:gd name="T79" fmla="*/ 446 h 446"/>
                  <a:gd name="T80" fmla="*/ 272 w 445"/>
                  <a:gd name="T81" fmla="*/ 441 h 446"/>
                  <a:gd name="T82" fmla="*/ 279 w 445"/>
                  <a:gd name="T83" fmla="*/ 401 h 446"/>
                  <a:gd name="T84" fmla="*/ 321 w 445"/>
                  <a:gd name="T85" fmla="*/ 411 h 446"/>
                  <a:gd name="T86" fmla="*/ 326 w 445"/>
                  <a:gd name="T87" fmla="*/ 415 h 446"/>
                  <a:gd name="T88" fmla="*/ 330 w 445"/>
                  <a:gd name="T89" fmla="*/ 416 h 446"/>
                  <a:gd name="T90" fmla="*/ 333 w 445"/>
                  <a:gd name="T91" fmla="*/ 416 h 446"/>
                  <a:gd name="T92" fmla="*/ 374 w 445"/>
                  <a:gd name="T93" fmla="*/ 387 h 446"/>
                  <a:gd name="T94" fmla="*/ 360 w 445"/>
                  <a:gd name="T95" fmla="*/ 349 h 446"/>
                  <a:gd name="T96" fmla="*/ 401 w 445"/>
                  <a:gd name="T97" fmla="*/ 337 h 446"/>
                  <a:gd name="T98" fmla="*/ 410 w 445"/>
                  <a:gd name="T99" fmla="*/ 337 h 446"/>
                  <a:gd name="T100" fmla="*/ 413 w 445"/>
                  <a:gd name="T101" fmla="*/ 335 h 446"/>
                  <a:gd name="T102" fmla="*/ 416 w 445"/>
                  <a:gd name="T103" fmla="*/ 331 h 446"/>
                  <a:gd name="T104" fmla="*/ 429 w 445"/>
                  <a:gd name="T105" fmla="*/ 274 h 446"/>
                  <a:gd name="T106" fmla="*/ 408 w 445"/>
                  <a:gd name="T107" fmla="*/ 235 h 446"/>
                  <a:gd name="T108" fmla="*/ 222 w 445"/>
                  <a:gd name="T109" fmla="*/ 336 h 446"/>
                  <a:gd name="T110" fmla="*/ 222 w 445"/>
                  <a:gd name="T111" fmla="*/ 110 h 446"/>
                  <a:gd name="T112" fmla="*/ 222 w 445"/>
                  <a:gd name="T113" fmla="*/ 336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45" h="446">
                    <a:moveTo>
                      <a:pt x="434" y="232"/>
                    </a:moveTo>
                    <a:cubicBezTo>
                      <a:pt x="441" y="232"/>
                      <a:pt x="445" y="225"/>
                      <a:pt x="445" y="219"/>
                    </a:cubicBezTo>
                    <a:cubicBezTo>
                      <a:pt x="440" y="174"/>
                      <a:pt x="440" y="174"/>
                      <a:pt x="440" y="174"/>
                    </a:cubicBezTo>
                    <a:cubicBezTo>
                      <a:pt x="438" y="168"/>
                      <a:pt x="433" y="164"/>
                      <a:pt x="427" y="164"/>
                    </a:cubicBezTo>
                    <a:cubicBezTo>
                      <a:pt x="400" y="167"/>
                      <a:pt x="400" y="167"/>
                      <a:pt x="400" y="167"/>
                    </a:cubicBezTo>
                    <a:cubicBezTo>
                      <a:pt x="397" y="158"/>
                      <a:pt x="393" y="148"/>
                      <a:pt x="389" y="140"/>
                    </a:cubicBezTo>
                    <a:cubicBezTo>
                      <a:pt x="410" y="125"/>
                      <a:pt x="410" y="125"/>
                      <a:pt x="410" y="125"/>
                    </a:cubicBezTo>
                    <a:cubicBezTo>
                      <a:pt x="415" y="121"/>
                      <a:pt x="416" y="114"/>
                      <a:pt x="413" y="109"/>
                    </a:cubicBezTo>
                    <a:cubicBezTo>
                      <a:pt x="386" y="72"/>
                      <a:pt x="386" y="72"/>
                      <a:pt x="386" y="72"/>
                    </a:cubicBezTo>
                    <a:cubicBezTo>
                      <a:pt x="382" y="67"/>
                      <a:pt x="375" y="65"/>
                      <a:pt x="370" y="69"/>
                    </a:cubicBezTo>
                    <a:cubicBezTo>
                      <a:pt x="349" y="85"/>
                      <a:pt x="349" y="85"/>
                      <a:pt x="349" y="85"/>
                    </a:cubicBezTo>
                    <a:cubicBezTo>
                      <a:pt x="342" y="79"/>
                      <a:pt x="333" y="73"/>
                      <a:pt x="325" y="67"/>
                    </a:cubicBezTo>
                    <a:cubicBezTo>
                      <a:pt x="337" y="44"/>
                      <a:pt x="337" y="44"/>
                      <a:pt x="337" y="44"/>
                    </a:cubicBezTo>
                    <a:cubicBezTo>
                      <a:pt x="339" y="38"/>
                      <a:pt x="337" y="31"/>
                      <a:pt x="330" y="29"/>
                    </a:cubicBezTo>
                    <a:cubicBezTo>
                      <a:pt x="289" y="10"/>
                      <a:pt x="289" y="10"/>
                      <a:pt x="289" y="10"/>
                    </a:cubicBezTo>
                    <a:cubicBezTo>
                      <a:pt x="283" y="7"/>
                      <a:pt x="276" y="10"/>
                      <a:pt x="274" y="16"/>
                    </a:cubicBezTo>
                    <a:cubicBezTo>
                      <a:pt x="263" y="41"/>
                      <a:pt x="263" y="41"/>
                      <a:pt x="263" y="41"/>
                    </a:cubicBezTo>
                    <a:cubicBezTo>
                      <a:pt x="254" y="39"/>
                      <a:pt x="244" y="38"/>
                      <a:pt x="235" y="37"/>
                    </a:cubicBezTo>
                    <a:cubicBezTo>
                      <a:pt x="231" y="10"/>
                      <a:pt x="231" y="10"/>
                      <a:pt x="231" y="10"/>
                    </a:cubicBezTo>
                    <a:cubicBezTo>
                      <a:pt x="230" y="4"/>
                      <a:pt x="225" y="0"/>
                      <a:pt x="219" y="0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68" y="6"/>
                      <a:pt x="163" y="11"/>
                      <a:pt x="164" y="19"/>
                    </a:cubicBezTo>
                    <a:cubicBezTo>
                      <a:pt x="167" y="45"/>
                      <a:pt x="167" y="45"/>
                      <a:pt x="167" y="45"/>
                    </a:cubicBezTo>
                    <a:cubicBezTo>
                      <a:pt x="158" y="48"/>
                      <a:pt x="149" y="52"/>
                      <a:pt x="141" y="56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21" y="30"/>
                      <a:pt x="114" y="29"/>
                      <a:pt x="109" y="33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67" y="63"/>
                      <a:pt x="66" y="70"/>
                      <a:pt x="70" y="75"/>
                    </a:cubicBezTo>
                    <a:cubicBezTo>
                      <a:pt x="86" y="98"/>
                      <a:pt x="86" y="98"/>
                      <a:pt x="86" y="98"/>
                    </a:cubicBezTo>
                    <a:cubicBezTo>
                      <a:pt x="79" y="105"/>
                      <a:pt x="74" y="112"/>
                      <a:pt x="68" y="12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39" y="107"/>
                      <a:pt x="32" y="110"/>
                      <a:pt x="30" y="115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8" y="163"/>
                      <a:pt x="11" y="170"/>
                      <a:pt x="16" y="172"/>
                    </a:cubicBezTo>
                    <a:cubicBezTo>
                      <a:pt x="42" y="183"/>
                      <a:pt x="42" y="183"/>
                      <a:pt x="42" y="183"/>
                    </a:cubicBezTo>
                    <a:cubicBezTo>
                      <a:pt x="40" y="192"/>
                      <a:pt x="38" y="202"/>
                      <a:pt x="38" y="211"/>
                    </a:cubicBezTo>
                    <a:cubicBezTo>
                      <a:pt x="11" y="214"/>
                      <a:pt x="11" y="214"/>
                      <a:pt x="11" y="214"/>
                    </a:cubicBezTo>
                    <a:cubicBezTo>
                      <a:pt x="5" y="215"/>
                      <a:pt x="0" y="220"/>
                      <a:pt x="1" y="226"/>
                    </a:cubicBezTo>
                    <a:cubicBezTo>
                      <a:pt x="6" y="272"/>
                      <a:pt x="6" y="272"/>
                      <a:pt x="6" y="272"/>
                    </a:cubicBezTo>
                    <a:cubicBezTo>
                      <a:pt x="6" y="273"/>
                      <a:pt x="6" y="273"/>
                      <a:pt x="6" y="273"/>
                    </a:cubicBezTo>
                    <a:cubicBezTo>
                      <a:pt x="7" y="275"/>
                      <a:pt x="7" y="277"/>
                      <a:pt x="9" y="278"/>
                    </a:cubicBezTo>
                    <a:cubicBezTo>
                      <a:pt x="9" y="279"/>
                      <a:pt x="9" y="279"/>
                      <a:pt x="10" y="279"/>
                    </a:cubicBezTo>
                    <a:cubicBezTo>
                      <a:pt x="10" y="280"/>
                      <a:pt x="11" y="280"/>
                      <a:pt x="11" y="280"/>
                    </a:cubicBezTo>
                    <a:cubicBezTo>
                      <a:pt x="12" y="281"/>
                      <a:pt x="13" y="281"/>
                      <a:pt x="14" y="281"/>
                    </a:cubicBezTo>
                    <a:cubicBezTo>
                      <a:pt x="14" y="282"/>
                      <a:pt x="15" y="282"/>
                      <a:pt x="15" y="282"/>
                    </a:cubicBezTo>
                    <a:cubicBezTo>
                      <a:pt x="16" y="282"/>
                      <a:pt x="17" y="282"/>
                      <a:pt x="17" y="282"/>
                    </a:cubicBezTo>
                    <a:cubicBezTo>
                      <a:pt x="18" y="282"/>
                      <a:pt x="18" y="282"/>
                      <a:pt x="18" y="282"/>
                    </a:cubicBezTo>
                    <a:cubicBezTo>
                      <a:pt x="46" y="279"/>
                      <a:pt x="46" y="279"/>
                      <a:pt x="46" y="279"/>
                    </a:cubicBezTo>
                    <a:cubicBezTo>
                      <a:pt x="49" y="288"/>
                      <a:pt x="53" y="298"/>
                      <a:pt x="57" y="307"/>
                    </a:cubicBezTo>
                    <a:cubicBezTo>
                      <a:pt x="36" y="322"/>
                      <a:pt x="36" y="322"/>
                      <a:pt x="36" y="322"/>
                    </a:cubicBezTo>
                    <a:cubicBezTo>
                      <a:pt x="31" y="326"/>
                      <a:pt x="30" y="333"/>
                      <a:pt x="33" y="338"/>
                    </a:cubicBezTo>
                    <a:cubicBezTo>
                      <a:pt x="60" y="375"/>
                      <a:pt x="60" y="375"/>
                      <a:pt x="60" y="375"/>
                    </a:cubicBezTo>
                    <a:cubicBezTo>
                      <a:pt x="61" y="376"/>
                      <a:pt x="62" y="377"/>
                      <a:pt x="64" y="378"/>
                    </a:cubicBezTo>
                    <a:cubicBezTo>
                      <a:pt x="64" y="378"/>
                      <a:pt x="65" y="378"/>
                      <a:pt x="65" y="379"/>
                    </a:cubicBezTo>
                    <a:cubicBezTo>
                      <a:pt x="66" y="379"/>
                      <a:pt x="67" y="379"/>
                      <a:pt x="68" y="379"/>
                    </a:cubicBezTo>
                    <a:cubicBezTo>
                      <a:pt x="69" y="379"/>
                      <a:pt x="69" y="380"/>
                      <a:pt x="69" y="380"/>
                    </a:cubicBezTo>
                    <a:cubicBezTo>
                      <a:pt x="70" y="380"/>
                      <a:pt x="70" y="379"/>
                      <a:pt x="71" y="379"/>
                    </a:cubicBezTo>
                    <a:cubicBezTo>
                      <a:pt x="72" y="379"/>
                      <a:pt x="72" y="379"/>
                      <a:pt x="72" y="379"/>
                    </a:cubicBezTo>
                    <a:cubicBezTo>
                      <a:pt x="73" y="379"/>
                      <a:pt x="75" y="378"/>
                      <a:pt x="76" y="377"/>
                    </a:cubicBezTo>
                    <a:cubicBezTo>
                      <a:pt x="97" y="361"/>
                      <a:pt x="97" y="361"/>
                      <a:pt x="97" y="361"/>
                    </a:cubicBezTo>
                    <a:cubicBezTo>
                      <a:pt x="104" y="368"/>
                      <a:pt x="112" y="374"/>
                      <a:pt x="120" y="379"/>
                    </a:cubicBezTo>
                    <a:cubicBezTo>
                      <a:pt x="109" y="403"/>
                      <a:pt x="109" y="403"/>
                      <a:pt x="109" y="403"/>
                    </a:cubicBezTo>
                    <a:cubicBezTo>
                      <a:pt x="107" y="408"/>
                      <a:pt x="109" y="415"/>
                      <a:pt x="115" y="418"/>
                    </a:cubicBezTo>
                    <a:cubicBezTo>
                      <a:pt x="157" y="436"/>
                      <a:pt x="157" y="436"/>
                      <a:pt x="157" y="436"/>
                    </a:cubicBezTo>
                    <a:cubicBezTo>
                      <a:pt x="159" y="436"/>
                      <a:pt x="160" y="438"/>
                      <a:pt x="162" y="438"/>
                    </a:cubicBezTo>
                    <a:cubicBezTo>
                      <a:pt x="163" y="438"/>
                      <a:pt x="164" y="436"/>
                      <a:pt x="165" y="436"/>
                    </a:cubicBezTo>
                    <a:cubicBezTo>
                      <a:pt x="166" y="436"/>
                      <a:pt x="166" y="436"/>
                      <a:pt x="166" y="436"/>
                    </a:cubicBezTo>
                    <a:cubicBezTo>
                      <a:pt x="167" y="435"/>
                      <a:pt x="168" y="435"/>
                      <a:pt x="169" y="434"/>
                    </a:cubicBezTo>
                    <a:cubicBezTo>
                      <a:pt x="169" y="434"/>
                      <a:pt x="169" y="434"/>
                      <a:pt x="170" y="433"/>
                    </a:cubicBezTo>
                    <a:cubicBezTo>
                      <a:pt x="171" y="432"/>
                      <a:pt x="171" y="431"/>
                      <a:pt x="172" y="430"/>
                    </a:cubicBezTo>
                    <a:cubicBezTo>
                      <a:pt x="183" y="405"/>
                      <a:pt x="183" y="405"/>
                      <a:pt x="183" y="405"/>
                    </a:cubicBezTo>
                    <a:cubicBezTo>
                      <a:pt x="192" y="407"/>
                      <a:pt x="202" y="409"/>
                      <a:pt x="211" y="409"/>
                    </a:cubicBezTo>
                    <a:cubicBezTo>
                      <a:pt x="214" y="435"/>
                      <a:pt x="214" y="435"/>
                      <a:pt x="214" y="435"/>
                    </a:cubicBezTo>
                    <a:cubicBezTo>
                      <a:pt x="214" y="438"/>
                      <a:pt x="214" y="439"/>
                      <a:pt x="215" y="440"/>
                    </a:cubicBezTo>
                    <a:cubicBezTo>
                      <a:pt x="215" y="441"/>
                      <a:pt x="216" y="441"/>
                      <a:pt x="216" y="441"/>
                    </a:cubicBezTo>
                    <a:cubicBezTo>
                      <a:pt x="217" y="442"/>
                      <a:pt x="217" y="443"/>
                      <a:pt x="218" y="443"/>
                    </a:cubicBezTo>
                    <a:cubicBezTo>
                      <a:pt x="218" y="444"/>
                      <a:pt x="219" y="444"/>
                      <a:pt x="219" y="444"/>
                    </a:cubicBezTo>
                    <a:cubicBezTo>
                      <a:pt x="220" y="445"/>
                      <a:pt x="221" y="445"/>
                      <a:pt x="221" y="445"/>
                    </a:cubicBezTo>
                    <a:cubicBezTo>
                      <a:pt x="222" y="446"/>
                      <a:pt x="223" y="446"/>
                      <a:pt x="223" y="446"/>
                    </a:cubicBezTo>
                    <a:cubicBezTo>
                      <a:pt x="224" y="446"/>
                      <a:pt x="224" y="446"/>
                      <a:pt x="225" y="446"/>
                    </a:cubicBezTo>
                    <a:cubicBezTo>
                      <a:pt x="226" y="446"/>
                      <a:pt x="226" y="446"/>
                      <a:pt x="226" y="446"/>
                    </a:cubicBezTo>
                    <a:cubicBezTo>
                      <a:pt x="272" y="441"/>
                      <a:pt x="272" y="441"/>
                      <a:pt x="272" y="441"/>
                    </a:cubicBezTo>
                    <a:cubicBezTo>
                      <a:pt x="278" y="441"/>
                      <a:pt x="282" y="434"/>
                      <a:pt x="282" y="428"/>
                    </a:cubicBezTo>
                    <a:cubicBezTo>
                      <a:pt x="279" y="401"/>
                      <a:pt x="279" y="401"/>
                      <a:pt x="279" y="401"/>
                    </a:cubicBezTo>
                    <a:cubicBezTo>
                      <a:pt x="288" y="398"/>
                      <a:pt x="297" y="395"/>
                      <a:pt x="305" y="390"/>
                    </a:cubicBezTo>
                    <a:cubicBezTo>
                      <a:pt x="321" y="411"/>
                      <a:pt x="321" y="411"/>
                      <a:pt x="321" y="411"/>
                    </a:cubicBezTo>
                    <a:cubicBezTo>
                      <a:pt x="322" y="413"/>
                      <a:pt x="323" y="414"/>
                      <a:pt x="324" y="415"/>
                    </a:cubicBezTo>
                    <a:cubicBezTo>
                      <a:pt x="325" y="415"/>
                      <a:pt x="325" y="415"/>
                      <a:pt x="326" y="415"/>
                    </a:cubicBezTo>
                    <a:cubicBezTo>
                      <a:pt x="327" y="415"/>
                      <a:pt x="328" y="416"/>
                      <a:pt x="329" y="416"/>
                    </a:cubicBezTo>
                    <a:cubicBezTo>
                      <a:pt x="330" y="416"/>
                      <a:pt x="330" y="416"/>
                      <a:pt x="330" y="416"/>
                    </a:cubicBezTo>
                    <a:cubicBezTo>
                      <a:pt x="331" y="416"/>
                      <a:pt x="331" y="416"/>
                      <a:pt x="331" y="416"/>
                    </a:cubicBezTo>
                    <a:cubicBezTo>
                      <a:pt x="332" y="416"/>
                      <a:pt x="332" y="416"/>
                      <a:pt x="333" y="416"/>
                    </a:cubicBezTo>
                    <a:cubicBezTo>
                      <a:pt x="334" y="415"/>
                      <a:pt x="335" y="415"/>
                      <a:pt x="337" y="414"/>
                    </a:cubicBezTo>
                    <a:cubicBezTo>
                      <a:pt x="374" y="387"/>
                      <a:pt x="374" y="387"/>
                      <a:pt x="374" y="387"/>
                    </a:cubicBezTo>
                    <a:cubicBezTo>
                      <a:pt x="379" y="384"/>
                      <a:pt x="380" y="377"/>
                      <a:pt x="376" y="372"/>
                    </a:cubicBezTo>
                    <a:cubicBezTo>
                      <a:pt x="360" y="349"/>
                      <a:pt x="360" y="349"/>
                      <a:pt x="360" y="349"/>
                    </a:cubicBezTo>
                    <a:cubicBezTo>
                      <a:pt x="367" y="342"/>
                      <a:pt x="372" y="334"/>
                      <a:pt x="378" y="326"/>
                    </a:cubicBezTo>
                    <a:cubicBezTo>
                      <a:pt x="401" y="337"/>
                      <a:pt x="401" y="337"/>
                      <a:pt x="401" y="337"/>
                    </a:cubicBezTo>
                    <a:cubicBezTo>
                      <a:pt x="403" y="338"/>
                      <a:pt x="404" y="338"/>
                      <a:pt x="406" y="338"/>
                    </a:cubicBezTo>
                    <a:cubicBezTo>
                      <a:pt x="407" y="338"/>
                      <a:pt x="408" y="338"/>
                      <a:pt x="410" y="337"/>
                    </a:cubicBezTo>
                    <a:cubicBezTo>
                      <a:pt x="410" y="337"/>
                      <a:pt x="410" y="337"/>
                      <a:pt x="411" y="337"/>
                    </a:cubicBezTo>
                    <a:cubicBezTo>
                      <a:pt x="412" y="336"/>
                      <a:pt x="412" y="336"/>
                      <a:pt x="413" y="335"/>
                    </a:cubicBezTo>
                    <a:cubicBezTo>
                      <a:pt x="413" y="335"/>
                      <a:pt x="414" y="335"/>
                      <a:pt x="414" y="334"/>
                    </a:cubicBezTo>
                    <a:cubicBezTo>
                      <a:pt x="415" y="334"/>
                      <a:pt x="416" y="332"/>
                      <a:pt x="416" y="331"/>
                    </a:cubicBezTo>
                    <a:cubicBezTo>
                      <a:pt x="434" y="289"/>
                      <a:pt x="434" y="289"/>
                      <a:pt x="434" y="289"/>
                    </a:cubicBezTo>
                    <a:cubicBezTo>
                      <a:pt x="437" y="283"/>
                      <a:pt x="434" y="277"/>
                      <a:pt x="429" y="274"/>
                    </a:cubicBezTo>
                    <a:cubicBezTo>
                      <a:pt x="404" y="263"/>
                      <a:pt x="404" y="263"/>
                      <a:pt x="404" y="263"/>
                    </a:cubicBezTo>
                    <a:cubicBezTo>
                      <a:pt x="406" y="254"/>
                      <a:pt x="408" y="245"/>
                      <a:pt x="408" y="235"/>
                    </a:cubicBezTo>
                    <a:lnTo>
                      <a:pt x="434" y="232"/>
                    </a:lnTo>
                    <a:close/>
                    <a:moveTo>
                      <a:pt x="222" y="336"/>
                    </a:moveTo>
                    <a:cubicBezTo>
                      <a:pt x="161" y="336"/>
                      <a:pt x="110" y="285"/>
                      <a:pt x="110" y="223"/>
                    </a:cubicBezTo>
                    <a:cubicBezTo>
                      <a:pt x="110" y="161"/>
                      <a:pt x="161" y="110"/>
                      <a:pt x="222" y="110"/>
                    </a:cubicBezTo>
                    <a:cubicBezTo>
                      <a:pt x="285" y="110"/>
                      <a:pt x="335" y="161"/>
                      <a:pt x="335" y="223"/>
                    </a:cubicBezTo>
                    <a:cubicBezTo>
                      <a:pt x="335" y="285"/>
                      <a:pt x="285" y="336"/>
                      <a:pt x="222" y="33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26"/>
              <p:cNvSpPr>
                <a:spLocks noEditPoints="1"/>
              </p:cNvSpPr>
              <p:nvPr/>
            </p:nvSpPr>
            <p:spPr bwMode="auto">
              <a:xfrm>
                <a:off x="8243526" y="1613155"/>
                <a:ext cx="327649" cy="327649"/>
              </a:xfrm>
              <a:custGeom>
                <a:avLst/>
                <a:gdLst>
                  <a:gd name="T0" fmla="*/ 309 w 309"/>
                  <a:gd name="T1" fmla="*/ 152 h 309"/>
                  <a:gd name="T2" fmla="*/ 297 w 309"/>
                  <a:gd name="T3" fmla="*/ 113 h 309"/>
                  <a:gd name="T4" fmla="*/ 271 w 309"/>
                  <a:gd name="T5" fmla="*/ 97 h 309"/>
                  <a:gd name="T6" fmla="*/ 287 w 309"/>
                  <a:gd name="T7" fmla="*/ 75 h 309"/>
                  <a:gd name="T8" fmla="*/ 257 w 309"/>
                  <a:gd name="T9" fmla="*/ 47 h 309"/>
                  <a:gd name="T10" fmla="*/ 227 w 309"/>
                  <a:gd name="T11" fmla="*/ 46 h 309"/>
                  <a:gd name="T12" fmla="*/ 230 w 309"/>
                  <a:gd name="T13" fmla="*/ 19 h 309"/>
                  <a:gd name="T14" fmla="*/ 190 w 309"/>
                  <a:gd name="T15" fmla="*/ 11 h 309"/>
                  <a:gd name="T16" fmla="*/ 163 w 309"/>
                  <a:gd name="T17" fmla="*/ 25 h 309"/>
                  <a:gd name="T18" fmla="*/ 153 w 309"/>
                  <a:gd name="T19" fmla="*/ 0 h 309"/>
                  <a:gd name="T20" fmla="*/ 115 w 309"/>
                  <a:gd name="T21" fmla="*/ 12 h 309"/>
                  <a:gd name="T22" fmla="*/ 97 w 309"/>
                  <a:gd name="T23" fmla="*/ 38 h 309"/>
                  <a:gd name="T24" fmla="*/ 76 w 309"/>
                  <a:gd name="T25" fmla="*/ 22 h 309"/>
                  <a:gd name="T26" fmla="*/ 49 w 309"/>
                  <a:gd name="T27" fmla="*/ 52 h 309"/>
                  <a:gd name="T28" fmla="*/ 48 w 309"/>
                  <a:gd name="T29" fmla="*/ 83 h 309"/>
                  <a:gd name="T30" fmla="*/ 21 w 309"/>
                  <a:gd name="T31" fmla="*/ 80 h 309"/>
                  <a:gd name="T32" fmla="*/ 12 w 309"/>
                  <a:gd name="T33" fmla="*/ 118 h 309"/>
                  <a:gd name="T34" fmla="*/ 27 w 309"/>
                  <a:gd name="T35" fmla="*/ 147 h 309"/>
                  <a:gd name="T36" fmla="*/ 1 w 309"/>
                  <a:gd name="T37" fmla="*/ 157 h 309"/>
                  <a:gd name="T38" fmla="*/ 4 w 309"/>
                  <a:gd name="T39" fmla="*/ 189 h 309"/>
                  <a:gd name="T40" fmla="*/ 7 w 309"/>
                  <a:gd name="T41" fmla="*/ 194 h 309"/>
                  <a:gd name="T42" fmla="*/ 11 w 309"/>
                  <a:gd name="T43" fmla="*/ 196 h 309"/>
                  <a:gd name="T44" fmla="*/ 13 w 309"/>
                  <a:gd name="T45" fmla="*/ 196 h 309"/>
                  <a:gd name="T46" fmla="*/ 32 w 309"/>
                  <a:gd name="T47" fmla="*/ 194 h 309"/>
                  <a:gd name="T48" fmla="*/ 25 w 309"/>
                  <a:gd name="T49" fmla="*/ 223 h 309"/>
                  <a:gd name="T50" fmla="*/ 42 w 309"/>
                  <a:gd name="T51" fmla="*/ 259 h 309"/>
                  <a:gd name="T52" fmla="*/ 46 w 309"/>
                  <a:gd name="T53" fmla="*/ 263 h 309"/>
                  <a:gd name="T54" fmla="*/ 49 w 309"/>
                  <a:gd name="T55" fmla="*/ 263 h 309"/>
                  <a:gd name="T56" fmla="*/ 53 w 309"/>
                  <a:gd name="T57" fmla="*/ 262 h 309"/>
                  <a:gd name="T58" fmla="*/ 84 w 309"/>
                  <a:gd name="T59" fmla="*/ 263 h 309"/>
                  <a:gd name="T60" fmla="*/ 80 w 309"/>
                  <a:gd name="T61" fmla="*/ 290 h 309"/>
                  <a:gd name="T62" fmla="*/ 113 w 309"/>
                  <a:gd name="T63" fmla="*/ 303 h 309"/>
                  <a:gd name="T64" fmla="*/ 116 w 309"/>
                  <a:gd name="T65" fmla="*/ 302 h 309"/>
                  <a:gd name="T66" fmla="*/ 119 w 309"/>
                  <a:gd name="T67" fmla="*/ 301 h 309"/>
                  <a:gd name="T68" fmla="*/ 128 w 309"/>
                  <a:gd name="T69" fmla="*/ 281 h 309"/>
                  <a:gd name="T70" fmla="*/ 149 w 309"/>
                  <a:gd name="T71" fmla="*/ 302 h 309"/>
                  <a:gd name="T72" fmla="*/ 151 w 309"/>
                  <a:gd name="T73" fmla="*/ 306 h 309"/>
                  <a:gd name="T74" fmla="*/ 153 w 309"/>
                  <a:gd name="T75" fmla="*/ 308 h 309"/>
                  <a:gd name="T76" fmla="*/ 156 w 309"/>
                  <a:gd name="T77" fmla="*/ 309 h 309"/>
                  <a:gd name="T78" fmla="*/ 158 w 309"/>
                  <a:gd name="T79" fmla="*/ 309 h 309"/>
                  <a:gd name="T80" fmla="*/ 196 w 309"/>
                  <a:gd name="T81" fmla="*/ 297 h 309"/>
                  <a:gd name="T82" fmla="*/ 212 w 309"/>
                  <a:gd name="T83" fmla="*/ 271 h 309"/>
                  <a:gd name="T84" fmla="*/ 226 w 309"/>
                  <a:gd name="T85" fmla="*/ 288 h 309"/>
                  <a:gd name="T86" fmla="*/ 230 w 309"/>
                  <a:gd name="T87" fmla="*/ 289 h 309"/>
                  <a:gd name="T88" fmla="*/ 232 w 309"/>
                  <a:gd name="T89" fmla="*/ 288 h 309"/>
                  <a:gd name="T90" fmla="*/ 260 w 309"/>
                  <a:gd name="T91" fmla="*/ 269 h 309"/>
                  <a:gd name="T92" fmla="*/ 251 w 309"/>
                  <a:gd name="T93" fmla="*/ 242 h 309"/>
                  <a:gd name="T94" fmla="*/ 279 w 309"/>
                  <a:gd name="T95" fmla="*/ 233 h 309"/>
                  <a:gd name="T96" fmla="*/ 285 w 309"/>
                  <a:gd name="T97" fmla="*/ 234 h 309"/>
                  <a:gd name="T98" fmla="*/ 287 w 309"/>
                  <a:gd name="T99" fmla="*/ 232 h 309"/>
                  <a:gd name="T100" fmla="*/ 289 w 309"/>
                  <a:gd name="T101" fmla="*/ 229 h 309"/>
                  <a:gd name="T102" fmla="*/ 298 w 309"/>
                  <a:gd name="T103" fmla="*/ 190 h 309"/>
                  <a:gd name="T104" fmla="*/ 284 w 309"/>
                  <a:gd name="T105" fmla="*/ 162 h 309"/>
                  <a:gd name="T106" fmla="*/ 155 w 309"/>
                  <a:gd name="T107" fmla="*/ 233 h 309"/>
                  <a:gd name="T108" fmla="*/ 155 w 309"/>
                  <a:gd name="T109" fmla="*/ 76 h 309"/>
                  <a:gd name="T110" fmla="*/ 155 w 309"/>
                  <a:gd name="T111" fmla="*/ 233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9" h="309">
                    <a:moveTo>
                      <a:pt x="302" y="160"/>
                    </a:moveTo>
                    <a:cubicBezTo>
                      <a:pt x="306" y="160"/>
                      <a:pt x="309" y="156"/>
                      <a:pt x="309" y="152"/>
                    </a:cubicBezTo>
                    <a:cubicBezTo>
                      <a:pt x="305" y="120"/>
                      <a:pt x="305" y="120"/>
                      <a:pt x="305" y="120"/>
                    </a:cubicBezTo>
                    <a:cubicBezTo>
                      <a:pt x="305" y="116"/>
                      <a:pt x="301" y="112"/>
                      <a:pt x="297" y="113"/>
                    </a:cubicBezTo>
                    <a:cubicBezTo>
                      <a:pt x="278" y="115"/>
                      <a:pt x="278" y="115"/>
                      <a:pt x="278" y="115"/>
                    </a:cubicBezTo>
                    <a:cubicBezTo>
                      <a:pt x="276" y="109"/>
                      <a:pt x="274" y="103"/>
                      <a:pt x="271" y="97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9" y="83"/>
                      <a:pt x="289" y="79"/>
                      <a:pt x="287" y="75"/>
                    </a:cubicBezTo>
                    <a:cubicBezTo>
                      <a:pt x="268" y="49"/>
                      <a:pt x="268" y="49"/>
                      <a:pt x="268" y="49"/>
                    </a:cubicBezTo>
                    <a:cubicBezTo>
                      <a:pt x="266" y="45"/>
                      <a:pt x="261" y="45"/>
                      <a:pt x="257" y="47"/>
                    </a:cubicBezTo>
                    <a:cubicBezTo>
                      <a:pt x="242" y="59"/>
                      <a:pt x="242" y="59"/>
                      <a:pt x="242" y="59"/>
                    </a:cubicBezTo>
                    <a:cubicBezTo>
                      <a:pt x="238" y="55"/>
                      <a:pt x="232" y="50"/>
                      <a:pt x="227" y="46"/>
                    </a:cubicBezTo>
                    <a:cubicBezTo>
                      <a:pt x="234" y="30"/>
                      <a:pt x="234" y="30"/>
                      <a:pt x="234" y="30"/>
                    </a:cubicBezTo>
                    <a:cubicBezTo>
                      <a:pt x="236" y="26"/>
                      <a:pt x="234" y="21"/>
                      <a:pt x="230" y="19"/>
                    </a:cubicBezTo>
                    <a:cubicBezTo>
                      <a:pt x="201" y="7"/>
                      <a:pt x="201" y="7"/>
                      <a:pt x="201" y="7"/>
                    </a:cubicBezTo>
                    <a:cubicBezTo>
                      <a:pt x="197" y="5"/>
                      <a:pt x="192" y="7"/>
                      <a:pt x="190" y="11"/>
                    </a:cubicBezTo>
                    <a:cubicBezTo>
                      <a:pt x="183" y="28"/>
                      <a:pt x="183" y="28"/>
                      <a:pt x="183" y="28"/>
                    </a:cubicBezTo>
                    <a:cubicBezTo>
                      <a:pt x="176" y="26"/>
                      <a:pt x="170" y="25"/>
                      <a:pt x="163" y="25"/>
                    </a:cubicBezTo>
                    <a:cubicBezTo>
                      <a:pt x="161" y="7"/>
                      <a:pt x="161" y="7"/>
                      <a:pt x="161" y="7"/>
                    </a:cubicBezTo>
                    <a:cubicBezTo>
                      <a:pt x="161" y="3"/>
                      <a:pt x="157" y="0"/>
                      <a:pt x="153" y="0"/>
                    </a:cubicBezTo>
                    <a:cubicBezTo>
                      <a:pt x="122" y="4"/>
                      <a:pt x="122" y="4"/>
                      <a:pt x="122" y="4"/>
                    </a:cubicBezTo>
                    <a:cubicBezTo>
                      <a:pt x="117" y="4"/>
                      <a:pt x="114" y="8"/>
                      <a:pt x="115" y="12"/>
                    </a:cubicBezTo>
                    <a:cubicBezTo>
                      <a:pt x="117" y="31"/>
                      <a:pt x="117" y="31"/>
                      <a:pt x="117" y="31"/>
                    </a:cubicBezTo>
                    <a:cubicBezTo>
                      <a:pt x="109" y="33"/>
                      <a:pt x="103" y="35"/>
                      <a:pt x="97" y="38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4" y="20"/>
                      <a:pt x="79" y="19"/>
                      <a:pt x="76" y="22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47" y="43"/>
                      <a:pt x="46" y="48"/>
                      <a:pt x="49" y="52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56" y="72"/>
                      <a:pt x="51" y="77"/>
                      <a:pt x="48" y="83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27" y="74"/>
                      <a:pt x="23" y="76"/>
                      <a:pt x="21" y="80"/>
                    </a:cubicBezTo>
                    <a:cubicBezTo>
                      <a:pt x="7" y="108"/>
                      <a:pt x="7" y="108"/>
                      <a:pt x="7" y="108"/>
                    </a:cubicBezTo>
                    <a:cubicBezTo>
                      <a:pt x="6" y="112"/>
                      <a:pt x="7" y="117"/>
                      <a:pt x="12" y="118"/>
                    </a:cubicBezTo>
                    <a:cubicBezTo>
                      <a:pt x="29" y="127"/>
                      <a:pt x="29" y="127"/>
                      <a:pt x="29" y="127"/>
                    </a:cubicBezTo>
                    <a:cubicBezTo>
                      <a:pt x="28" y="133"/>
                      <a:pt x="27" y="140"/>
                      <a:pt x="27" y="147"/>
                    </a:cubicBezTo>
                    <a:cubicBezTo>
                      <a:pt x="9" y="149"/>
                      <a:pt x="9" y="149"/>
                      <a:pt x="9" y="149"/>
                    </a:cubicBezTo>
                    <a:cubicBezTo>
                      <a:pt x="4" y="149"/>
                      <a:pt x="0" y="153"/>
                      <a:pt x="1" y="157"/>
                    </a:cubicBezTo>
                    <a:cubicBezTo>
                      <a:pt x="4" y="188"/>
                      <a:pt x="4" y="188"/>
                      <a:pt x="4" y="188"/>
                    </a:cubicBezTo>
                    <a:cubicBezTo>
                      <a:pt x="4" y="188"/>
                      <a:pt x="4" y="188"/>
                      <a:pt x="4" y="189"/>
                    </a:cubicBezTo>
                    <a:cubicBezTo>
                      <a:pt x="5" y="190"/>
                      <a:pt x="5" y="192"/>
                      <a:pt x="6" y="193"/>
                    </a:cubicBezTo>
                    <a:cubicBezTo>
                      <a:pt x="6" y="194"/>
                      <a:pt x="7" y="194"/>
                      <a:pt x="7" y="194"/>
                    </a:cubicBezTo>
                    <a:cubicBezTo>
                      <a:pt x="9" y="195"/>
                      <a:pt x="9" y="195"/>
                      <a:pt x="9" y="195"/>
                    </a:cubicBezTo>
                    <a:cubicBezTo>
                      <a:pt x="10" y="195"/>
                      <a:pt x="10" y="195"/>
                      <a:pt x="11" y="196"/>
                    </a:cubicBezTo>
                    <a:cubicBezTo>
                      <a:pt x="11" y="196"/>
                      <a:pt x="11" y="196"/>
                      <a:pt x="12" y="196"/>
                    </a:cubicBezTo>
                    <a:cubicBezTo>
                      <a:pt x="13" y="196"/>
                      <a:pt x="13" y="196"/>
                      <a:pt x="13" y="196"/>
                    </a:cubicBezTo>
                    <a:cubicBezTo>
                      <a:pt x="14" y="196"/>
                      <a:pt x="14" y="196"/>
                      <a:pt x="14" y="196"/>
                    </a:cubicBezTo>
                    <a:cubicBezTo>
                      <a:pt x="32" y="194"/>
                      <a:pt x="32" y="194"/>
                      <a:pt x="32" y="194"/>
                    </a:cubicBezTo>
                    <a:cubicBezTo>
                      <a:pt x="34" y="200"/>
                      <a:pt x="37" y="206"/>
                      <a:pt x="40" y="212"/>
                    </a:cubicBezTo>
                    <a:cubicBezTo>
                      <a:pt x="25" y="223"/>
                      <a:pt x="25" y="223"/>
                      <a:pt x="25" y="223"/>
                    </a:cubicBezTo>
                    <a:cubicBezTo>
                      <a:pt x="22" y="226"/>
                      <a:pt x="21" y="230"/>
                      <a:pt x="24" y="234"/>
                    </a:cubicBezTo>
                    <a:cubicBezTo>
                      <a:pt x="42" y="259"/>
                      <a:pt x="42" y="259"/>
                      <a:pt x="42" y="259"/>
                    </a:cubicBezTo>
                    <a:cubicBezTo>
                      <a:pt x="43" y="260"/>
                      <a:pt x="44" y="262"/>
                      <a:pt x="45" y="262"/>
                    </a:cubicBezTo>
                    <a:cubicBezTo>
                      <a:pt x="45" y="262"/>
                      <a:pt x="45" y="263"/>
                      <a:pt x="46" y="263"/>
                    </a:cubicBezTo>
                    <a:cubicBezTo>
                      <a:pt x="46" y="263"/>
                      <a:pt x="47" y="263"/>
                      <a:pt x="48" y="263"/>
                    </a:cubicBezTo>
                    <a:cubicBezTo>
                      <a:pt x="49" y="263"/>
                      <a:pt x="49" y="263"/>
                      <a:pt x="49" y="263"/>
                    </a:cubicBezTo>
                    <a:cubicBezTo>
                      <a:pt x="50" y="263"/>
                      <a:pt x="50" y="263"/>
                      <a:pt x="50" y="263"/>
                    </a:cubicBezTo>
                    <a:cubicBezTo>
                      <a:pt x="51" y="263"/>
                      <a:pt x="52" y="262"/>
                      <a:pt x="53" y="262"/>
                    </a:cubicBezTo>
                    <a:cubicBezTo>
                      <a:pt x="68" y="250"/>
                      <a:pt x="68" y="250"/>
                      <a:pt x="68" y="250"/>
                    </a:cubicBezTo>
                    <a:cubicBezTo>
                      <a:pt x="73" y="254"/>
                      <a:pt x="78" y="258"/>
                      <a:pt x="84" y="263"/>
                    </a:cubicBezTo>
                    <a:cubicBezTo>
                      <a:pt x="76" y="279"/>
                      <a:pt x="76" y="279"/>
                      <a:pt x="76" y="279"/>
                    </a:cubicBezTo>
                    <a:cubicBezTo>
                      <a:pt x="75" y="283"/>
                      <a:pt x="76" y="288"/>
                      <a:pt x="80" y="290"/>
                    </a:cubicBezTo>
                    <a:cubicBezTo>
                      <a:pt x="109" y="302"/>
                      <a:pt x="109" y="302"/>
                      <a:pt x="109" y="302"/>
                    </a:cubicBezTo>
                    <a:cubicBezTo>
                      <a:pt x="110" y="303"/>
                      <a:pt x="112" y="303"/>
                      <a:pt x="113" y="303"/>
                    </a:cubicBezTo>
                    <a:cubicBezTo>
                      <a:pt x="114" y="303"/>
                      <a:pt x="115" y="303"/>
                      <a:pt x="116" y="303"/>
                    </a:cubicBezTo>
                    <a:cubicBezTo>
                      <a:pt x="116" y="302"/>
                      <a:pt x="116" y="302"/>
                      <a:pt x="116" y="302"/>
                    </a:cubicBezTo>
                    <a:cubicBezTo>
                      <a:pt x="117" y="302"/>
                      <a:pt x="117" y="302"/>
                      <a:pt x="118" y="301"/>
                    </a:cubicBezTo>
                    <a:cubicBezTo>
                      <a:pt x="118" y="301"/>
                      <a:pt x="118" y="301"/>
                      <a:pt x="119" y="301"/>
                    </a:cubicBezTo>
                    <a:cubicBezTo>
                      <a:pt x="119" y="300"/>
                      <a:pt x="120" y="299"/>
                      <a:pt x="120" y="298"/>
                    </a:cubicBezTo>
                    <a:cubicBezTo>
                      <a:pt x="128" y="281"/>
                      <a:pt x="128" y="281"/>
                      <a:pt x="128" y="281"/>
                    </a:cubicBezTo>
                    <a:cubicBezTo>
                      <a:pt x="134" y="283"/>
                      <a:pt x="141" y="284"/>
                      <a:pt x="147" y="284"/>
                    </a:cubicBezTo>
                    <a:cubicBezTo>
                      <a:pt x="149" y="302"/>
                      <a:pt x="149" y="302"/>
                      <a:pt x="149" y="302"/>
                    </a:cubicBezTo>
                    <a:cubicBezTo>
                      <a:pt x="149" y="303"/>
                      <a:pt x="150" y="304"/>
                      <a:pt x="150" y="305"/>
                    </a:cubicBezTo>
                    <a:cubicBezTo>
                      <a:pt x="150" y="305"/>
                      <a:pt x="151" y="305"/>
                      <a:pt x="151" y="306"/>
                    </a:cubicBezTo>
                    <a:cubicBezTo>
                      <a:pt x="151" y="306"/>
                      <a:pt x="151" y="307"/>
                      <a:pt x="152" y="307"/>
                    </a:cubicBezTo>
                    <a:cubicBezTo>
                      <a:pt x="152" y="307"/>
                      <a:pt x="153" y="307"/>
                      <a:pt x="153" y="308"/>
                    </a:cubicBezTo>
                    <a:cubicBezTo>
                      <a:pt x="154" y="308"/>
                      <a:pt x="154" y="308"/>
                      <a:pt x="154" y="308"/>
                    </a:cubicBezTo>
                    <a:cubicBezTo>
                      <a:pt x="155" y="309"/>
                      <a:pt x="155" y="309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89" y="305"/>
                      <a:pt x="189" y="305"/>
                      <a:pt x="189" y="305"/>
                    </a:cubicBezTo>
                    <a:cubicBezTo>
                      <a:pt x="193" y="305"/>
                      <a:pt x="196" y="301"/>
                      <a:pt x="196" y="297"/>
                    </a:cubicBezTo>
                    <a:cubicBezTo>
                      <a:pt x="194" y="278"/>
                      <a:pt x="194" y="278"/>
                      <a:pt x="194" y="278"/>
                    </a:cubicBezTo>
                    <a:cubicBezTo>
                      <a:pt x="200" y="276"/>
                      <a:pt x="206" y="274"/>
                      <a:pt x="212" y="271"/>
                    </a:cubicBezTo>
                    <a:cubicBezTo>
                      <a:pt x="224" y="285"/>
                      <a:pt x="224" y="285"/>
                      <a:pt x="224" y="285"/>
                    </a:cubicBezTo>
                    <a:cubicBezTo>
                      <a:pt x="224" y="286"/>
                      <a:pt x="225" y="287"/>
                      <a:pt x="226" y="288"/>
                    </a:cubicBezTo>
                    <a:cubicBezTo>
                      <a:pt x="227" y="288"/>
                      <a:pt x="227" y="288"/>
                      <a:pt x="227" y="288"/>
                    </a:cubicBezTo>
                    <a:cubicBezTo>
                      <a:pt x="228" y="288"/>
                      <a:pt x="229" y="288"/>
                      <a:pt x="230" y="289"/>
                    </a:cubicBezTo>
                    <a:cubicBezTo>
                      <a:pt x="230" y="289"/>
                      <a:pt x="231" y="289"/>
                      <a:pt x="231" y="288"/>
                    </a:cubicBezTo>
                    <a:cubicBezTo>
                      <a:pt x="232" y="288"/>
                      <a:pt x="232" y="288"/>
                      <a:pt x="232" y="288"/>
                    </a:cubicBezTo>
                    <a:cubicBezTo>
                      <a:pt x="233" y="288"/>
                      <a:pt x="234" y="288"/>
                      <a:pt x="235" y="287"/>
                    </a:cubicBezTo>
                    <a:cubicBezTo>
                      <a:pt x="260" y="269"/>
                      <a:pt x="260" y="269"/>
                      <a:pt x="260" y="269"/>
                    </a:cubicBezTo>
                    <a:cubicBezTo>
                      <a:pt x="263" y="266"/>
                      <a:pt x="264" y="260"/>
                      <a:pt x="262" y="257"/>
                    </a:cubicBezTo>
                    <a:cubicBezTo>
                      <a:pt x="251" y="242"/>
                      <a:pt x="251" y="242"/>
                      <a:pt x="251" y="242"/>
                    </a:cubicBezTo>
                    <a:cubicBezTo>
                      <a:pt x="255" y="237"/>
                      <a:pt x="259" y="232"/>
                      <a:pt x="263" y="226"/>
                    </a:cubicBezTo>
                    <a:cubicBezTo>
                      <a:pt x="279" y="233"/>
                      <a:pt x="279" y="233"/>
                      <a:pt x="279" y="233"/>
                    </a:cubicBezTo>
                    <a:cubicBezTo>
                      <a:pt x="280" y="234"/>
                      <a:pt x="281" y="234"/>
                      <a:pt x="282" y="234"/>
                    </a:cubicBezTo>
                    <a:cubicBezTo>
                      <a:pt x="283" y="234"/>
                      <a:pt x="284" y="234"/>
                      <a:pt x="285" y="234"/>
                    </a:cubicBezTo>
                    <a:cubicBezTo>
                      <a:pt x="285" y="234"/>
                      <a:pt x="285" y="233"/>
                      <a:pt x="286" y="233"/>
                    </a:cubicBezTo>
                    <a:cubicBezTo>
                      <a:pt x="286" y="233"/>
                      <a:pt x="287" y="233"/>
                      <a:pt x="287" y="232"/>
                    </a:cubicBezTo>
                    <a:cubicBezTo>
                      <a:pt x="288" y="232"/>
                      <a:pt x="288" y="232"/>
                      <a:pt x="288" y="232"/>
                    </a:cubicBezTo>
                    <a:cubicBezTo>
                      <a:pt x="288" y="231"/>
                      <a:pt x="289" y="230"/>
                      <a:pt x="289" y="229"/>
                    </a:cubicBezTo>
                    <a:cubicBezTo>
                      <a:pt x="302" y="201"/>
                      <a:pt x="302" y="201"/>
                      <a:pt x="302" y="201"/>
                    </a:cubicBezTo>
                    <a:cubicBezTo>
                      <a:pt x="304" y="197"/>
                      <a:pt x="302" y="192"/>
                      <a:pt x="298" y="190"/>
                    </a:cubicBezTo>
                    <a:cubicBezTo>
                      <a:pt x="281" y="182"/>
                      <a:pt x="281" y="182"/>
                      <a:pt x="281" y="182"/>
                    </a:cubicBezTo>
                    <a:cubicBezTo>
                      <a:pt x="282" y="176"/>
                      <a:pt x="283" y="169"/>
                      <a:pt x="284" y="162"/>
                    </a:cubicBezTo>
                    <a:lnTo>
                      <a:pt x="302" y="160"/>
                    </a:lnTo>
                    <a:close/>
                    <a:moveTo>
                      <a:pt x="155" y="233"/>
                    </a:moveTo>
                    <a:cubicBezTo>
                      <a:pt x="112" y="233"/>
                      <a:pt x="77" y="198"/>
                      <a:pt x="77" y="154"/>
                    </a:cubicBezTo>
                    <a:cubicBezTo>
                      <a:pt x="77" y="111"/>
                      <a:pt x="112" y="76"/>
                      <a:pt x="155" y="76"/>
                    </a:cubicBezTo>
                    <a:cubicBezTo>
                      <a:pt x="198" y="76"/>
                      <a:pt x="234" y="111"/>
                      <a:pt x="234" y="154"/>
                    </a:cubicBezTo>
                    <a:cubicBezTo>
                      <a:pt x="234" y="198"/>
                      <a:pt x="198" y="233"/>
                      <a:pt x="155" y="2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7" name="TextBox 76"/>
          <p:cNvSpPr txBox="1"/>
          <p:nvPr/>
        </p:nvSpPr>
        <p:spPr>
          <a:xfrm>
            <a:off x="2995959" y="5068343"/>
            <a:ext cx="1371600" cy="838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Automation</a:t>
            </a:r>
          </a:p>
          <a:p>
            <a:pPr algn="ctr">
              <a:lnSpc>
                <a:spcPct val="90000"/>
              </a:lnSpc>
            </a:pPr>
            <a:endParaRPr lang="en-US" sz="1400" dirty="0"/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Automated</a:t>
            </a:r>
            <a:br>
              <a:rPr lang="en-US" sz="1400" dirty="0" smtClean="0"/>
            </a:br>
            <a:r>
              <a:rPr lang="en-US" sz="1400" dirty="0" smtClean="0"/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3607195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14400" y="676506"/>
            <a:ext cx="1371600" cy="1371600"/>
            <a:chOff x="914400" y="609600"/>
            <a:chExt cx="1371600" cy="1371600"/>
          </a:xfrm>
        </p:grpSpPr>
        <p:sp>
          <p:nvSpPr>
            <p:cNvPr id="35" name="Oval 34"/>
            <p:cNvSpPr/>
            <p:nvPr/>
          </p:nvSpPr>
          <p:spPr bwMode="gray">
            <a:xfrm>
              <a:off x="914400" y="609600"/>
              <a:ext cx="1371600" cy="1371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defTabSz="34258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 cap="all" dirty="0">
                <a:solidFill>
                  <a:srgbClr val="595959"/>
                </a:solidFill>
                <a:latin typeface="Calibri"/>
                <a:ea typeface="+mn-ea"/>
              </a:endParaRPr>
            </a:p>
          </p:txBody>
        </p:sp>
        <p:pic>
          <p:nvPicPr>
            <p:cNvPr id="59" name="Picture 58" descr="data org.png"/>
            <p:cNvPicPr>
              <a:picLocks noChangeAspect="1"/>
            </p:cNvPicPr>
            <p:nvPr/>
          </p:nvPicPr>
          <p:blipFill>
            <a:blip r:embed="rId2" cstate="print">
              <a:biLevel thresh="25000"/>
            </a:blip>
            <a:stretch>
              <a:fillRect/>
            </a:stretch>
          </p:blipFill>
          <p:spPr bwMode="auto">
            <a:xfrm>
              <a:off x="1066800" y="914400"/>
              <a:ext cx="1066800" cy="745892"/>
            </a:xfrm>
            <a:prstGeom prst="rect">
              <a:avLst/>
            </a:prstGeom>
            <a:effectLst/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6</a:t>
            </a:fld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914400" y="2209800"/>
            <a:ext cx="1371600" cy="533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Database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as a Service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66800" y="5042210"/>
            <a:ext cx="1371600" cy="838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Client Server</a:t>
            </a:r>
          </a:p>
          <a:p>
            <a:pPr algn="ctr">
              <a:lnSpc>
                <a:spcPct val="90000"/>
              </a:lnSpc>
            </a:pPr>
            <a:endParaRPr lang="en-US" sz="1400" dirty="0"/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Datacenter</a:t>
            </a:r>
          </a:p>
          <a:p>
            <a:pPr algn="ctr">
              <a:lnSpc>
                <a:spcPct val="90000"/>
              </a:lnSpc>
            </a:pPr>
            <a:endParaRPr lang="en-US" sz="1400" dirty="0"/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Data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048000" y="5042210"/>
            <a:ext cx="1371600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Apple</a:t>
            </a:r>
            <a:br>
              <a:rPr lang="en-US" sz="1400" dirty="0" smtClean="0"/>
            </a:br>
            <a:r>
              <a:rPr lang="en-US" sz="1400" dirty="0" smtClean="0"/>
              <a:t>Device</a:t>
            </a:r>
          </a:p>
        </p:txBody>
      </p:sp>
      <p:sp>
        <p:nvSpPr>
          <p:cNvPr id="49" name="Oval 48"/>
          <p:cNvSpPr/>
          <p:nvPr/>
        </p:nvSpPr>
        <p:spPr bwMode="gray">
          <a:xfrm>
            <a:off x="2971800" y="3442010"/>
            <a:ext cx="1371600" cy="1385453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2" name="Oval 51"/>
          <p:cNvSpPr/>
          <p:nvPr/>
        </p:nvSpPr>
        <p:spPr bwMode="gray">
          <a:xfrm>
            <a:off x="968249" y="3442010"/>
            <a:ext cx="1362517" cy="1376278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05400" y="5003180"/>
            <a:ext cx="1371600" cy="838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Android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Device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086600" y="5003180"/>
            <a:ext cx="1371600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Windows</a:t>
            </a:r>
            <a:br>
              <a:rPr lang="en-US" sz="1400" dirty="0" smtClean="0"/>
            </a:br>
            <a:r>
              <a:rPr lang="en-US" sz="1400" dirty="0" smtClean="0"/>
              <a:t>Device</a:t>
            </a:r>
          </a:p>
        </p:txBody>
      </p:sp>
      <p:sp>
        <p:nvSpPr>
          <p:cNvPr id="58" name="Oval 57"/>
          <p:cNvSpPr/>
          <p:nvPr/>
        </p:nvSpPr>
        <p:spPr bwMode="gray">
          <a:xfrm>
            <a:off x="7010400" y="3479180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/>
          <a:lstStyle/>
          <a:p>
            <a:pPr defTabSz="34258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100" kern="0" cap="all" dirty="0">
              <a:solidFill>
                <a:srgbClr val="595959"/>
              </a:solidFill>
              <a:latin typeface="Calibri"/>
              <a:ea typeface="+mn-ea"/>
            </a:endParaRPr>
          </a:p>
        </p:txBody>
      </p:sp>
      <p:sp>
        <p:nvSpPr>
          <p:cNvPr id="61" name="Oval 60"/>
          <p:cNvSpPr/>
          <p:nvPr/>
        </p:nvSpPr>
        <p:spPr bwMode="gray">
          <a:xfrm>
            <a:off x="5029200" y="3402980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/>
          <a:lstStyle/>
          <a:p>
            <a:pPr defTabSz="34258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100" kern="0" cap="all" dirty="0">
              <a:solidFill>
                <a:srgbClr val="595959"/>
              </a:solidFill>
              <a:latin typeface="Calibri"/>
              <a:ea typeface="+mn-ea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10000"/>
            <a:ext cx="1002010" cy="63019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810000"/>
            <a:ext cx="897408" cy="598272"/>
          </a:xfrm>
          <a:prstGeom prst="rect">
            <a:avLst/>
          </a:prstGeom>
        </p:spPr>
      </p:pic>
      <p:pic>
        <p:nvPicPr>
          <p:cNvPr id="69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15" y="3984529"/>
            <a:ext cx="227832" cy="27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861" y="3909883"/>
            <a:ext cx="293697" cy="256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37"/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242" y="3937600"/>
            <a:ext cx="257917" cy="343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810000"/>
            <a:ext cx="431885" cy="70287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04" y="3798173"/>
            <a:ext cx="914400" cy="660293"/>
          </a:xfrm>
          <a:prstGeom prst="rect">
            <a:avLst/>
          </a:prstGeom>
        </p:spPr>
      </p:pic>
      <p:grpSp>
        <p:nvGrpSpPr>
          <p:cNvPr id="75" name="Group 74"/>
          <p:cNvGrpSpPr>
            <a:grpSpLocks noChangeAspect="1"/>
          </p:cNvGrpSpPr>
          <p:nvPr/>
        </p:nvGrpSpPr>
        <p:grpSpPr>
          <a:xfrm>
            <a:off x="7086600" y="685800"/>
            <a:ext cx="1371957" cy="1371600"/>
            <a:chOff x="1222905" y="2240221"/>
            <a:chExt cx="1715971" cy="1715525"/>
          </a:xfrm>
        </p:grpSpPr>
        <p:sp>
          <p:nvSpPr>
            <p:cNvPr id="76" name="Oval 75"/>
            <p:cNvSpPr/>
            <p:nvPr/>
          </p:nvSpPr>
          <p:spPr bwMode="gray">
            <a:xfrm>
              <a:off x="1222905" y="2240221"/>
              <a:ext cx="1715971" cy="171552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77" name="Picture 76" descr="server.png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5522" y="2727638"/>
              <a:ext cx="1093567" cy="706106"/>
            </a:xfrm>
            <a:prstGeom prst="rect">
              <a:avLst/>
            </a:prstGeom>
            <a:effectLst/>
          </p:spPr>
        </p:pic>
      </p:grpSp>
      <p:sp>
        <p:nvSpPr>
          <p:cNvPr id="78" name="TextBox 77"/>
          <p:cNvSpPr txBox="1"/>
          <p:nvPr/>
        </p:nvSpPr>
        <p:spPr>
          <a:xfrm>
            <a:off x="7086600" y="2167053"/>
            <a:ext cx="1371600" cy="838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Client Server</a:t>
            </a:r>
          </a:p>
          <a:p>
            <a:pPr algn="ctr">
              <a:lnSpc>
                <a:spcPct val="90000"/>
              </a:lnSpc>
            </a:pPr>
            <a:endParaRPr lang="en-US" sz="1400" dirty="0"/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Desktop</a:t>
            </a:r>
          </a:p>
        </p:txBody>
      </p:sp>
      <p:grpSp>
        <p:nvGrpSpPr>
          <p:cNvPr id="79" name="Group 78"/>
          <p:cNvGrpSpPr>
            <a:grpSpLocks noChangeAspect="1"/>
          </p:cNvGrpSpPr>
          <p:nvPr/>
        </p:nvGrpSpPr>
        <p:grpSpPr>
          <a:xfrm>
            <a:off x="5029200" y="681376"/>
            <a:ext cx="1371600" cy="1380447"/>
            <a:chOff x="5070670" y="2239909"/>
            <a:chExt cx="1715971" cy="1715525"/>
          </a:xfrm>
        </p:grpSpPr>
        <p:sp>
          <p:nvSpPr>
            <p:cNvPr id="80" name="Oval 79"/>
            <p:cNvSpPr/>
            <p:nvPr/>
          </p:nvSpPr>
          <p:spPr bwMode="gray">
            <a:xfrm>
              <a:off x="5070670" y="2239909"/>
              <a:ext cx="1715971" cy="171552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81" name="Picture 80" descr="a tablet.png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498224" y="2601017"/>
              <a:ext cx="323850" cy="474663"/>
            </a:xfrm>
            <a:prstGeom prst="rect">
              <a:avLst/>
            </a:prstGeom>
            <a:effectLst/>
          </p:spPr>
        </p:pic>
        <p:pic>
          <p:nvPicPr>
            <p:cNvPr id="82" name="Picture 2" descr="a monitor.png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8071" y="2696321"/>
              <a:ext cx="581422" cy="520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Picture 3" descr="a laptop.png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3140" y="3161240"/>
              <a:ext cx="603313" cy="442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4" name="TextBox 83"/>
          <p:cNvSpPr txBox="1"/>
          <p:nvPr/>
        </p:nvSpPr>
        <p:spPr>
          <a:xfrm>
            <a:off x="5029200" y="2162629"/>
            <a:ext cx="1371600" cy="99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IT Control</a:t>
            </a:r>
          </a:p>
          <a:p>
            <a:pPr algn="ctr">
              <a:lnSpc>
                <a:spcPct val="90000"/>
              </a:lnSpc>
            </a:pPr>
            <a:endParaRPr lang="en-US" sz="1400" dirty="0"/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Devices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857363" y="680279"/>
            <a:ext cx="1423527" cy="1423528"/>
            <a:chOff x="1059052" y="1557130"/>
            <a:chExt cx="1423527" cy="1423528"/>
          </a:xfrm>
        </p:grpSpPr>
        <p:sp>
          <p:nvSpPr>
            <p:cNvPr id="37" name="Oval 36"/>
            <p:cNvSpPr/>
            <p:nvPr/>
          </p:nvSpPr>
          <p:spPr bwMode="auto">
            <a:xfrm>
              <a:off x="1059052" y="1557130"/>
              <a:ext cx="1423527" cy="142352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endParaRPr lang="en-US" sz="1400" b="1" dirty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39" name="Freeform 9"/>
            <p:cNvSpPr>
              <a:spLocks noEditPoints="1"/>
            </p:cNvSpPr>
            <p:nvPr/>
          </p:nvSpPr>
          <p:spPr bwMode="auto">
            <a:xfrm>
              <a:off x="1616516" y="2064456"/>
              <a:ext cx="717122" cy="525029"/>
            </a:xfrm>
            <a:custGeom>
              <a:avLst/>
              <a:gdLst>
                <a:gd name="T0" fmla="*/ 659 w 713"/>
                <a:gd name="T1" fmla="*/ 0 h 373"/>
                <a:gd name="T2" fmla="*/ 54 w 713"/>
                <a:gd name="T3" fmla="*/ 0 h 373"/>
                <a:gd name="T4" fmla="*/ 0 w 713"/>
                <a:gd name="T5" fmla="*/ 49 h 373"/>
                <a:gd name="T6" fmla="*/ 0 w 713"/>
                <a:gd name="T7" fmla="*/ 324 h 373"/>
                <a:gd name="T8" fmla="*/ 54 w 713"/>
                <a:gd name="T9" fmla="*/ 373 h 373"/>
                <a:gd name="T10" fmla="*/ 659 w 713"/>
                <a:gd name="T11" fmla="*/ 373 h 373"/>
                <a:gd name="T12" fmla="*/ 713 w 713"/>
                <a:gd name="T13" fmla="*/ 324 h 373"/>
                <a:gd name="T14" fmla="*/ 713 w 713"/>
                <a:gd name="T15" fmla="*/ 49 h 373"/>
                <a:gd name="T16" fmla="*/ 659 w 713"/>
                <a:gd name="T17" fmla="*/ 0 h 373"/>
                <a:gd name="T18" fmla="*/ 72 w 713"/>
                <a:gd name="T19" fmla="*/ 283 h 373"/>
                <a:gd name="T20" fmla="*/ 72 w 713"/>
                <a:gd name="T21" fmla="*/ 60 h 373"/>
                <a:gd name="T22" fmla="*/ 640 w 713"/>
                <a:gd name="T23" fmla="*/ 60 h 373"/>
                <a:gd name="T24" fmla="*/ 640 w 713"/>
                <a:gd name="T25" fmla="*/ 283 h 373"/>
                <a:gd name="T26" fmla="*/ 72 w 713"/>
                <a:gd name="T27" fmla="*/ 283 h 373"/>
                <a:gd name="T28" fmla="*/ 513 w 713"/>
                <a:gd name="T29" fmla="*/ 322 h 373"/>
                <a:gd name="T30" fmla="*/ 498 w 713"/>
                <a:gd name="T31" fmla="*/ 335 h 373"/>
                <a:gd name="T32" fmla="*/ 483 w 713"/>
                <a:gd name="T33" fmla="*/ 322 h 373"/>
                <a:gd name="T34" fmla="*/ 498 w 713"/>
                <a:gd name="T35" fmla="*/ 310 h 373"/>
                <a:gd name="T36" fmla="*/ 513 w 713"/>
                <a:gd name="T37" fmla="*/ 322 h 373"/>
                <a:gd name="T38" fmla="*/ 419 w 713"/>
                <a:gd name="T39" fmla="*/ 322 h 373"/>
                <a:gd name="T40" fmla="*/ 404 w 713"/>
                <a:gd name="T41" fmla="*/ 335 h 373"/>
                <a:gd name="T42" fmla="*/ 388 w 713"/>
                <a:gd name="T43" fmla="*/ 322 h 373"/>
                <a:gd name="T44" fmla="*/ 404 w 713"/>
                <a:gd name="T45" fmla="*/ 310 h 373"/>
                <a:gd name="T46" fmla="*/ 419 w 713"/>
                <a:gd name="T47" fmla="*/ 322 h 373"/>
                <a:gd name="T48" fmla="*/ 325 w 713"/>
                <a:gd name="T49" fmla="*/ 322 h 373"/>
                <a:gd name="T50" fmla="*/ 309 w 713"/>
                <a:gd name="T51" fmla="*/ 335 h 373"/>
                <a:gd name="T52" fmla="*/ 294 w 713"/>
                <a:gd name="T53" fmla="*/ 322 h 373"/>
                <a:gd name="T54" fmla="*/ 309 w 713"/>
                <a:gd name="T55" fmla="*/ 310 h 373"/>
                <a:gd name="T56" fmla="*/ 325 w 713"/>
                <a:gd name="T57" fmla="*/ 322 h 373"/>
                <a:gd name="T58" fmla="*/ 230 w 713"/>
                <a:gd name="T59" fmla="*/ 322 h 373"/>
                <a:gd name="T60" fmla="*/ 215 w 713"/>
                <a:gd name="T61" fmla="*/ 335 h 373"/>
                <a:gd name="T62" fmla="*/ 200 w 713"/>
                <a:gd name="T63" fmla="*/ 322 h 373"/>
                <a:gd name="T64" fmla="*/ 215 w 713"/>
                <a:gd name="T65" fmla="*/ 310 h 373"/>
                <a:gd name="T66" fmla="*/ 230 w 713"/>
                <a:gd name="T67" fmla="*/ 32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3" h="373">
                  <a:moveTo>
                    <a:pt x="659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2"/>
                    <a:pt x="0" y="49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51"/>
                    <a:pt x="24" y="373"/>
                    <a:pt x="54" y="373"/>
                  </a:cubicBezTo>
                  <a:cubicBezTo>
                    <a:pt x="659" y="373"/>
                    <a:pt x="659" y="373"/>
                    <a:pt x="659" y="373"/>
                  </a:cubicBezTo>
                  <a:cubicBezTo>
                    <a:pt x="689" y="373"/>
                    <a:pt x="713" y="351"/>
                    <a:pt x="713" y="324"/>
                  </a:cubicBezTo>
                  <a:cubicBezTo>
                    <a:pt x="713" y="49"/>
                    <a:pt x="713" y="49"/>
                    <a:pt x="713" y="49"/>
                  </a:cubicBezTo>
                  <a:cubicBezTo>
                    <a:pt x="713" y="22"/>
                    <a:pt x="689" y="0"/>
                    <a:pt x="659" y="0"/>
                  </a:cubicBezTo>
                  <a:close/>
                  <a:moveTo>
                    <a:pt x="72" y="283"/>
                  </a:moveTo>
                  <a:cubicBezTo>
                    <a:pt x="72" y="60"/>
                    <a:pt x="72" y="60"/>
                    <a:pt x="72" y="60"/>
                  </a:cubicBezTo>
                  <a:cubicBezTo>
                    <a:pt x="640" y="60"/>
                    <a:pt x="640" y="60"/>
                    <a:pt x="640" y="60"/>
                  </a:cubicBezTo>
                  <a:cubicBezTo>
                    <a:pt x="640" y="283"/>
                    <a:pt x="640" y="283"/>
                    <a:pt x="640" y="283"/>
                  </a:cubicBezTo>
                  <a:lnTo>
                    <a:pt x="72" y="283"/>
                  </a:lnTo>
                  <a:close/>
                  <a:moveTo>
                    <a:pt x="513" y="322"/>
                  </a:moveTo>
                  <a:cubicBezTo>
                    <a:pt x="513" y="329"/>
                    <a:pt x="506" y="335"/>
                    <a:pt x="498" y="335"/>
                  </a:cubicBezTo>
                  <a:cubicBezTo>
                    <a:pt x="490" y="335"/>
                    <a:pt x="483" y="329"/>
                    <a:pt x="483" y="322"/>
                  </a:cubicBezTo>
                  <a:cubicBezTo>
                    <a:pt x="483" y="315"/>
                    <a:pt x="490" y="310"/>
                    <a:pt x="498" y="310"/>
                  </a:cubicBezTo>
                  <a:cubicBezTo>
                    <a:pt x="506" y="310"/>
                    <a:pt x="513" y="315"/>
                    <a:pt x="513" y="322"/>
                  </a:cubicBezTo>
                  <a:close/>
                  <a:moveTo>
                    <a:pt x="419" y="322"/>
                  </a:moveTo>
                  <a:cubicBezTo>
                    <a:pt x="419" y="329"/>
                    <a:pt x="412" y="335"/>
                    <a:pt x="404" y="335"/>
                  </a:cubicBezTo>
                  <a:cubicBezTo>
                    <a:pt x="395" y="335"/>
                    <a:pt x="388" y="329"/>
                    <a:pt x="388" y="322"/>
                  </a:cubicBezTo>
                  <a:cubicBezTo>
                    <a:pt x="388" y="315"/>
                    <a:pt x="395" y="310"/>
                    <a:pt x="404" y="310"/>
                  </a:cubicBezTo>
                  <a:cubicBezTo>
                    <a:pt x="412" y="310"/>
                    <a:pt x="419" y="315"/>
                    <a:pt x="419" y="322"/>
                  </a:cubicBezTo>
                  <a:close/>
                  <a:moveTo>
                    <a:pt x="325" y="322"/>
                  </a:moveTo>
                  <a:cubicBezTo>
                    <a:pt x="325" y="329"/>
                    <a:pt x="318" y="335"/>
                    <a:pt x="309" y="335"/>
                  </a:cubicBezTo>
                  <a:cubicBezTo>
                    <a:pt x="301" y="335"/>
                    <a:pt x="294" y="329"/>
                    <a:pt x="294" y="322"/>
                  </a:cubicBezTo>
                  <a:cubicBezTo>
                    <a:pt x="294" y="315"/>
                    <a:pt x="301" y="310"/>
                    <a:pt x="309" y="310"/>
                  </a:cubicBezTo>
                  <a:cubicBezTo>
                    <a:pt x="318" y="310"/>
                    <a:pt x="325" y="315"/>
                    <a:pt x="325" y="322"/>
                  </a:cubicBezTo>
                  <a:close/>
                  <a:moveTo>
                    <a:pt x="230" y="322"/>
                  </a:moveTo>
                  <a:cubicBezTo>
                    <a:pt x="230" y="329"/>
                    <a:pt x="223" y="335"/>
                    <a:pt x="215" y="335"/>
                  </a:cubicBezTo>
                  <a:cubicBezTo>
                    <a:pt x="206" y="335"/>
                    <a:pt x="200" y="329"/>
                    <a:pt x="200" y="322"/>
                  </a:cubicBezTo>
                  <a:cubicBezTo>
                    <a:pt x="200" y="315"/>
                    <a:pt x="206" y="310"/>
                    <a:pt x="215" y="310"/>
                  </a:cubicBezTo>
                  <a:cubicBezTo>
                    <a:pt x="223" y="310"/>
                    <a:pt x="230" y="315"/>
                    <a:pt x="230" y="3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605" y="1907822"/>
              <a:ext cx="345418" cy="562151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865864" y="2215430"/>
            <a:ext cx="1371600" cy="533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Mobile</a:t>
            </a:r>
            <a:br>
              <a:rPr lang="en-US" sz="1400" dirty="0" smtClean="0"/>
            </a:br>
            <a:r>
              <a:rPr lang="en-US" sz="1400" dirty="0" smtClean="0"/>
              <a:t>Devices</a:t>
            </a:r>
          </a:p>
        </p:txBody>
      </p:sp>
    </p:spTree>
    <p:extLst>
      <p:ext uri="{BB962C8B-B14F-4D97-AF65-F5344CB8AC3E}">
        <p14:creationId xmlns:p14="http://schemas.microsoft.com/office/powerpoint/2010/main" val="1701700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45164E-6 L -5.55556E-7 0.0990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7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001312" y="3529359"/>
            <a:ext cx="1423527" cy="1423528"/>
            <a:chOff x="6697852" y="3886200"/>
            <a:chExt cx="1423527" cy="1423528"/>
          </a:xfrm>
        </p:grpSpPr>
        <p:sp>
          <p:nvSpPr>
            <p:cNvPr id="60" name="Oval 59"/>
            <p:cNvSpPr/>
            <p:nvPr/>
          </p:nvSpPr>
          <p:spPr bwMode="auto">
            <a:xfrm>
              <a:off x="6697852" y="3886200"/>
              <a:ext cx="1423527" cy="142352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endParaRPr lang="en-US" sz="1400" b="1" dirty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63" name="Freeform 82"/>
            <p:cNvSpPr>
              <a:spLocks noEditPoints="1"/>
            </p:cNvSpPr>
            <p:nvPr/>
          </p:nvSpPr>
          <p:spPr bwMode="auto">
            <a:xfrm>
              <a:off x="7077770" y="4265086"/>
              <a:ext cx="670744" cy="670072"/>
            </a:xfrm>
            <a:custGeom>
              <a:avLst/>
              <a:gdLst>
                <a:gd name="T0" fmla="*/ 1998 w 2109"/>
                <a:gd name="T1" fmla="*/ 608 h 2107"/>
                <a:gd name="T2" fmla="*/ 2095 w 2109"/>
                <a:gd name="T3" fmla="*/ 286 h 2107"/>
                <a:gd name="T4" fmla="*/ 2034 w 2109"/>
                <a:gd name="T5" fmla="*/ 278 h 2107"/>
                <a:gd name="T6" fmla="*/ 1831 w 2109"/>
                <a:gd name="T7" fmla="*/ 279 h 2107"/>
                <a:gd name="T8" fmla="*/ 1831 w 2109"/>
                <a:gd name="T9" fmla="*/ 22 h 2107"/>
                <a:gd name="T10" fmla="*/ 1783 w 2109"/>
                <a:gd name="T11" fmla="*/ 6 h 2107"/>
                <a:gd name="T12" fmla="*/ 1478 w 2109"/>
                <a:gd name="T13" fmla="*/ 137 h 2107"/>
                <a:gd name="T14" fmla="*/ 1028 w 2109"/>
                <a:gd name="T15" fmla="*/ 789 h 2107"/>
                <a:gd name="T16" fmla="*/ 594 w 2109"/>
                <a:gd name="T17" fmla="*/ 147 h 2107"/>
                <a:gd name="T18" fmla="*/ 305 w 2109"/>
                <a:gd name="T19" fmla="*/ 49 h 2107"/>
                <a:gd name="T20" fmla="*/ 49 w 2109"/>
                <a:gd name="T21" fmla="*/ 306 h 2107"/>
                <a:gd name="T22" fmla="*/ 147 w 2109"/>
                <a:gd name="T23" fmla="*/ 595 h 2107"/>
                <a:gd name="T24" fmla="*/ 788 w 2109"/>
                <a:gd name="T25" fmla="*/ 1028 h 2107"/>
                <a:gd name="T26" fmla="*/ 137 w 2109"/>
                <a:gd name="T27" fmla="*/ 1479 h 2107"/>
                <a:gd name="T28" fmla="*/ 5 w 2109"/>
                <a:gd name="T29" fmla="*/ 1784 h 2107"/>
                <a:gd name="T30" fmla="*/ 22 w 2109"/>
                <a:gd name="T31" fmla="*/ 1832 h 2107"/>
                <a:gd name="T32" fmla="*/ 177 w 2109"/>
                <a:gd name="T33" fmla="*/ 1790 h 2107"/>
                <a:gd name="T34" fmla="*/ 278 w 2109"/>
                <a:gd name="T35" fmla="*/ 2035 h 2107"/>
                <a:gd name="T36" fmla="*/ 286 w 2109"/>
                <a:gd name="T37" fmla="*/ 2096 h 2107"/>
                <a:gd name="T38" fmla="*/ 326 w 2109"/>
                <a:gd name="T39" fmla="*/ 2105 h 2107"/>
                <a:gd name="T40" fmla="*/ 631 w 2109"/>
                <a:gd name="T41" fmla="*/ 1973 h 2107"/>
                <a:gd name="T42" fmla="*/ 1082 w 2109"/>
                <a:gd name="T43" fmla="*/ 1322 h 2107"/>
                <a:gd name="T44" fmla="*/ 1515 w 2109"/>
                <a:gd name="T45" fmla="*/ 1963 h 2107"/>
                <a:gd name="T46" fmla="*/ 1804 w 2109"/>
                <a:gd name="T47" fmla="*/ 2062 h 2107"/>
                <a:gd name="T48" fmla="*/ 2061 w 2109"/>
                <a:gd name="T49" fmla="*/ 1805 h 2107"/>
                <a:gd name="T50" fmla="*/ 1962 w 2109"/>
                <a:gd name="T51" fmla="*/ 1516 h 2107"/>
                <a:gd name="T52" fmla="*/ 1321 w 2109"/>
                <a:gd name="T53" fmla="*/ 1082 h 2107"/>
                <a:gd name="T54" fmla="*/ 1972 w 2109"/>
                <a:gd name="T55" fmla="*/ 631 h 2107"/>
                <a:gd name="T56" fmla="*/ 633 w 2109"/>
                <a:gd name="T57" fmla="*/ 1670 h 2107"/>
                <a:gd name="T58" fmla="*/ 385 w 2109"/>
                <a:gd name="T59" fmla="*/ 2001 h 2107"/>
                <a:gd name="T60" fmla="*/ 177 w 2109"/>
                <a:gd name="T61" fmla="*/ 1714 h 2107"/>
                <a:gd name="T62" fmla="*/ 176 w 2109"/>
                <a:gd name="T63" fmla="*/ 1548 h 2107"/>
                <a:gd name="T64" fmla="*/ 457 w 2109"/>
                <a:gd name="T65" fmla="*/ 1468 h 2107"/>
                <a:gd name="T66" fmla="*/ 1028 w 2109"/>
                <a:gd name="T67" fmla="*/ 1268 h 2107"/>
                <a:gd name="T68" fmla="*/ 1652 w 2109"/>
                <a:gd name="T69" fmla="*/ 643 h 2107"/>
                <a:gd name="T70" fmla="*/ 1082 w 2109"/>
                <a:gd name="T71" fmla="*/ 843 h 2107"/>
                <a:gd name="T72" fmla="*/ 1477 w 2109"/>
                <a:gd name="T73" fmla="*/ 440 h 2107"/>
                <a:gd name="T74" fmla="*/ 1724 w 2109"/>
                <a:gd name="T75" fmla="*/ 109 h 2107"/>
                <a:gd name="T76" fmla="*/ 1932 w 2109"/>
                <a:gd name="T77" fmla="*/ 397 h 2107"/>
                <a:gd name="T78" fmla="*/ 1934 w 2109"/>
                <a:gd name="T79" fmla="*/ 563 h 2107"/>
                <a:gd name="T80" fmla="*/ 1652 w 2109"/>
                <a:gd name="T81" fmla="*/ 643 h 2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09" h="2107">
                  <a:moveTo>
                    <a:pt x="1972" y="631"/>
                  </a:moveTo>
                  <a:cubicBezTo>
                    <a:pt x="1984" y="628"/>
                    <a:pt x="1994" y="620"/>
                    <a:pt x="1998" y="608"/>
                  </a:cubicBezTo>
                  <a:cubicBezTo>
                    <a:pt x="2104" y="327"/>
                    <a:pt x="2104" y="327"/>
                    <a:pt x="2104" y="327"/>
                  </a:cubicBezTo>
                  <a:cubicBezTo>
                    <a:pt x="2109" y="313"/>
                    <a:pt x="2106" y="297"/>
                    <a:pt x="2095" y="286"/>
                  </a:cubicBezTo>
                  <a:cubicBezTo>
                    <a:pt x="2088" y="279"/>
                    <a:pt x="2088" y="279"/>
                    <a:pt x="2088" y="279"/>
                  </a:cubicBezTo>
                  <a:cubicBezTo>
                    <a:pt x="2073" y="264"/>
                    <a:pt x="2049" y="264"/>
                    <a:pt x="2034" y="278"/>
                  </a:cubicBezTo>
                  <a:cubicBezTo>
                    <a:pt x="2006" y="305"/>
                    <a:pt x="1970" y="320"/>
                    <a:pt x="1932" y="320"/>
                  </a:cubicBezTo>
                  <a:cubicBezTo>
                    <a:pt x="1894" y="320"/>
                    <a:pt x="1858" y="306"/>
                    <a:pt x="1831" y="279"/>
                  </a:cubicBezTo>
                  <a:cubicBezTo>
                    <a:pt x="1776" y="223"/>
                    <a:pt x="1776" y="132"/>
                    <a:pt x="1831" y="76"/>
                  </a:cubicBezTo>
                  <a:cubicBezTo>
                    <a:pt x="1846" y="61"/>
                    <a:pt x="1846" y="37"/>
                    <a:pt x="1831" y="22"/>
                  </a:cubicBezTo>
                  <a:cubicBezTo>
                    <a:pt x="1824" y="14"/>
                    <a:pt x="1824" y="14"/>
                    <a:pt x="1824" y="14"/>
                  </a:cubicBezTo>
                  <a:cubicBezTo>
                    <a:pt x="1813" y="4"/>
                    <a:pt x="1797" y="0"/>
                    <a:pt x="1783" y="6"/>
                  </a:cubicBezTo>
                  <a:cubicBezTo>
                    <a:pt x="1502" y="112"/>
                    <a:pt x="1502" y="112"/>
                    <a:pt x="1502" y="112"/>
                  </a:cubicBezTo>
                  <a:cubicBezTo>
                    <a:pt x="1490" y="116"/>
                    <a:pt x="1482" y="125"/>
                    <a:pt x="1478" y="137"/>
                  </a:cubicBezTo>
                  <a:cubicBezTo>
                    <a:pt x="1406" y="411"/>
                    <a:pt x="1406" y="411"/>
                    <a:pt x="1406" y="411"/>
                  </a:cubicBezTo>
                  <a:cubicBezTo>
                    <a:pt x="1028" y="789"/>
                    <a:pt x="1028" y="789"/>
                    <a:pt x="1028" y="789"/>
                  </a:cubicBezTo>
                  <a:cubicBezTo>
                    <a:pt x="670" y="431"/>
                    <a:pt x="670" y="431"/>
                    <a:pt x="670" y="431"/>
                  </a:cubicBezTo>
                  <a:cubicBezTo>
                    <a:pt x="594" y="147"/>
                    <a:pt x="594" y="147"/>
                    <a:pt x="594" y="147"/>
                  </a:cubicBezTo>
                  <a:cubicBezTo>
                    <a:pt x="313" y="41"/>
                    <a:pt x="313" y="41"/>
                    <a:pt x="313" y="41"/>
                  </a:cubicBezTo>
                  <a:cubicBezTo>
                    <a:pt x="305" y="49"/>
                    <a:pt x="305" y="49"/>
                    <a:pt x="305" y="49"/>
                  </a:cubicBezTo>
                  <a:cubicBezTo>
                    <a:pt x="376" y="121"/>
                    <a:pt x="376" y="235"/>
                    <a:pt x="305" y="306"/>
                  </a:cubicBezTo>
                  <a:cubicBezTo>
                    <a:pt x="235" y="376"/>
                    <a:pt x="120" y="376"/>
                    <a:pt x="49" y="306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147" y="595"/>
                    <a:pt x="147" y="595"/>
                    <a:pt x="147" y="595"/>
                  </a:cubicBezTo>
                  <a:cubicBezTo>
                    <a:pt x="430" y="670"/>
                    <a:pt x="430" y="670"/>
                    <a:pt x="430" y="670"/>
                  </a:cubicBezTo>
                  <a:cubicBezTo>
                    <a:pt x="788" y="1028"/>
                    <a:pt x="788" y="1028"/>
                    <a:pt x="788" y="1028"/>
                  </a:cubicBezTo>
                  <a:cubicBezTo>
                    <a:pt x="410" y="1406"/>
                    <a:pt x="410" y="1406"/>
                    <a:pt x="410" y="1406"/>
                  </a:cubicBezTo>
                  <a:cubicBezTo>
                    <a:pt x="137" y="1479"/>
                    <a:pt x="137" y="1479"/>
                    <a:pt x="137" y="1479"/>
                  </a:cubicBezTo>
                  <a:cubicBezTo>
                    <a:pt x="125" y="1482"/>
                    <a:pt x="116" y="1491"/>
                    <a:pt x="111" y="1503"/>
                  </a:cubicBezTo>
                  <a:cubicBezTo>
                    <a:pt x="5" y="1784"/>
                    <a:pt x="5" y="1784"/>
                    <a:pt x="5" y="1784"/>
                  </a:cubicBezTo>
                  <a:cubicBezTo>
                    <a:pt x="0" y="1798"/>
                    <a:pt x="4" y="1814"/>
                    <a:pt x="14" y="1824"/>
                  </a:cubicBezTo>
                  <a:cubicBezTo>
                    <a:pt x="22" y="1832"/>
                    <a:pt x="22" y="1832"/>
                    <a:pt x="22" y="1832"/>
                  </a:cubicBezTo>
                  <a:cubicBezTo>
                    <a:pt x="37" y="1847"/>
                    <a:pt x="61" y="1847"/>
                    <a:pt x="76" y="1832"/>
                  </a:cubicBezTo>
                  <a:cubicBezTo>
                    <a:pt x="103" y="1805"/>
                    <a:pt x="139" y="1790"/>
                    <a:pt x="177" y="1790"/>
                  </a:cubicBezTo>
                  <a:cubicBezTo>
                    <a:pt x="216" y="1790"/>
                    <a:pt x="251" y="1805"/>
                    <a:pt x="278" y="1832"/>
                  </a:cubicBezTo>
                  <a:cubicBezTo>
                    <a:pt x="334" y="1888"/>
                    <a:pt x="334" y="1978"/>
                    <a:pt x="278" y="2035"/>
                  </a:cubicBezTo>
                  <a:cubicBezTo>
                    <a:pt x="263" y="2050"/>
                    <a:pt x="263" y="2074"/>
                    <a:pt x="278" y="2089"/>
                  </a:cubicBezTo>
                  <a:cubicBezTo>
                    <a:pt x="286" y="2096"/>
                    <a:pt x="286" y="2096"/>
                    <a:pt x="286" y="2096"/>
                  </a:cubicBezTo>
                  <a:cubicBezTo>
                    <a:pt x="293" y="2104"/>
                    <a:pt x="303" y="2107"/>
                    <a:pt x="313" y="2107"/>
                  </a:cubicBezTo>
                  <a:cubicBezTo>
                    <a:pt x="317" y="2107"/>
                    <a:pt x="322" y="2107"/>
                    <a:pt x="326" y="2105"/>
                  </a:cubicBezTo>
                  <a:cubicBezTo>
                    <a:pt x="608" y="1999"/>
                    <a:pt x="608" y="1999"/>
                    <a:pt x="608" y="1999"/>
                  </a:cubicBezTo>
                  <a:cubicBezTo>
                    <a:pt x="619" y="1995"/>
                    <a:pt x="628" y="1985"/>
                    <a:pt x="631" y="1973"/>
                  </a:cubicBezTo>
                  <a:cubicBezTo>
                    <a:pt x="704" y="1700"/>
                    <a:pt x="704" y="1700"/>
                    <a:pt x="704" y="1700"/>
                  </a:cubicBezTo>
                  <a:cubicBezTo>
                    <a:pt x="1082" y="1322"/>
                    <a:pt x="1082" y="1322"/>
                    <a:pt x="1082" y="1322"/>
                  </a:cubicBezTo>
                  <a:cubicBezTo>
                    <a:pt x="1440" y="1680"/>
                    <a:pt x="1440" y="1680"/>
                    <a:pt x="1440" y="1680"/>
                  </a:cubicBezTo>
                  <a:cubicBezTo>
                    <a:pt x="1515" y="1963"/>
                    <a:pt x="1515" y="1963"/>
                    <a:pt x="1515" y="1963"/>
                  </a:cubicBezTo>
                  <a:cubicBezTo>
                    <a:pt x="1797" y="2069"/>
                    <a:pt x="1797" y="2069"/>
                    <a:pt x="1797" y="2069"/>
                  </a:cubicBezTo>
                  <a:cubicBezTo>
                    <a:pt x="1804" y="2062"/>
                    <a:pt x="1804" y="2062"/>
                    <a:pt x="1804" y="2062"/>
                  </a:cubicBezTo>
                  <a:cubicBezTo>
                    <a:pt x="1734" y="1990"/>
                    <a:pt x="1734" y="1876"/>
                    <a:pt x="1804" y="1805"/>
                  </a:cubicBezTo>
                  <a:cubicBezTo>
                    <a:pt x="1875" y="1734"/>
                    <a:pt x="1989" y="1734"/>
                    <a:pt x="2061" y="1805"/>
                  </a:cubicBezTo>
                  <a:cubicBezTo>
                    <a:pt x="2068" y="1797"/>
                    <a:pt x="2068" y="1797"/>
                    <a:pt x="2068" y="1797"/>
                  </a:cubicBezTo>
                  <a:cubicBezTo>
                    <a:pt x="1962" y="1516"/>
                    <a:pt x="1962" y="1516"/>
                    <a:pt x="1962" y="1516"/>
                  </a:cubicBezTo>
                  <a:cubicBezTo>
                    <a:pt x="1679" y="1441"/>
                    <a:pt x="1679" y="1441"/>
                    <a:pt x="1679" y="1441"/>
                  </a:cubicBezTo>
                  <a:cubicBezTo>
                    <a:pt x="1321" y="1082"/>
                    <a:pt x="1321" y="1082"/>
                    <a:pt x="1321" y="1082"/>
                  </a:cubicBezTo>
                  <a:cubicBezTo>
                    <a:pt x="1699" y="704"/>
                    <a:pt x="1699" y="704"/>
                    <a:pt x="1699" y="704"/>
                  </a:cubicBezTo>
                  <a:lnTo>
                    <a:pt x="1972" y="631"/>
                  </a:lnTo>
                  <a:close/>
                  <a:moveTo>
                    <a:pt x="643" y="1653"/>
                  </a:moveTo>
                  <a:cubicBezTo>
                    <a:pt x="638" y="1658"/>
                    <a:pt x="634" y="1664"/>
                    <a:pt x="633" y="1670"/>
                  </a:cubicBezTo>
                  <a:cubicBezTo>
                    <a:pt x="562" y="1935"/>
                    <a:pt x="562" y="1935"/>
                    <a:pt x="562" y="1935"/>
                  </a:cubicBezTo>
                  <a:cubicBezTo>
                    <a:pt x="385" y="2001"/>
                    <a:pt x="385" y="2001"/>
                    <a:pt x="385" y="2001"/>
                  </a:cubicBezTo>
                  <a:cubicBezTo>
                    <a:pt x="410" y="1925"/>
                    <a:pt x="392" y="1838"/>
                    <a:pt x="332" y="1778"/>
                  </a:cubicBezTo>
                  <a:cubicBezTo>
                    <a:pt x="291" y="1737"/>
                    <a:pt x="236" y="1714"/>
                    <a:pt x="177" y="1714"/>
                  </a:cubicBezTo>
                  <a:cubicBezTo>
                    <a:pt x="154" y="1714"/>
                    <a:pt x="131" y="1718"/>
                    <a:pt x="109" y="1725"/>
                  </a:cubicBezTo>
                  <a:cubicBezTo>
                    <a:pt x="176" y="1548"/>
                    <a:pt x="176" y="1548"/>
                    <a:pt x="176" y="1548"/>
                  </a:cubicBezTo>
                  <a:cubicBezTo>
                    <a:pt x="440" y="1478"/>
                    <a:pt x="440" y="1478"/>
                    <a:pt x="440" y="1478"/>
                  </a:cubicBezTo>
                  <a:cubicBezTo>
                    <a:pt x="447" y="1476"/>
                    <a:pt x="452" y="1472"/>
                    <a:pt x="457" y="1468"/>
                  </a:cubicBezTo>
                  <a:cubicBezTo>
                    <a:pt x="842" y="1082"/>
                    <a:pt x="842" y="1082"/>
                    <a:pt x="842" y="1082"/>
                  </a:cubicBezTo>
                  <a:cubicBezTo>
                    <a:pt x="1028" y="1268"/>
                    <a:pt x="1028" y="1268"/>
                    <a:pt x="1028" y="1268"/>
                  </a:cubicBezTo>
                  <a:lnTo>
                    <a:pt x="643" y="1653"/>
                  </a:lnTo>
                  <a:close/>
                  <a:moveTo>
                    <a:pt x="1652" y="643"/>
                  </a:moveTo>
                  <a:cubicBezTo>
                    <a:pt x="1267" y="1028"/>
                    <a:pt x="1267" y="1028"/>
                    <a:pt x="1267" y="1028"/>
                  </a:cubicBezTo>
                  <a:cubicBezTo>
                    <a:pt x="1082" y="843"/>
                    <a:pt x="1082" y="843"/>
                    <a:pt x="1082" y="843"/>
                  </a:cubicBezTo>
                  <a:cubicBezTo>
                    <a:pt x="1467" y="457"/>
                    <a:pt x="1467" y="457"/>
                    <a:pt x="1467" y="457"/>
                  </a:cubicBezTo>
                  <a:cubicBezTo>
                    <a:pt x="1472" y="453"/>
                    <a:pt x="1475" y="447"/>
                    <a:pt x="1477" y="440"/>
                  </a:cubicBezTo>
                  <a:cubicBezTo>
                    <a:pt x="1547" y="176"/>
                    <a:pt x="1547" y="176"/>
                    <a:pt x="1547" y="176"/>
                  </a:cubicBezTo>
                  <a:cubicBezTo>
                    <a:pt x="1724" y="109"/>
                    <a:pt x="1724" y="109"/>
                    <a:pt x="1724" y="109"/>
                  </a:cubicBezTo>
                  <a:cubicBezTo>
                    <a:pt x="1700" y="186"/>
                    <a:pt x="1717" y="273"/>
                    <a:pt x="1777" y="333"/>
                  </a:cubicBezTo>
                  <a:cubicBezTo>
                    <a:pt x="1819" y="374"/>
                    <a:pt x="1874" y="397"/>
                    <a:pt x="1932" y="397"/>
                  </a:cubicBezTo>
                  <a:cubicBezTo>
                    <a:pt x="1955" y="397"/>
                    <a:pt x="1978" y="393"/>
                    <a:pt x="2000" y="386"/>
                  </a:cubicBezTo>
                  <a:cubicBezTo>
                    <a:pt x="1934" y="563"/>
                    <a:pt x="1934" y="563"/>
                    <a:pt x="1934" y="563"/>
                  </a:cubicBezTo>
                  <a:cubicBezTo>
                    <a:pt x="1669" y="633"/>
                    <a:pt x="1669" y="633"/>
                    <a:pt x="1669" y="633"/>
                  </a:cubicBezTo>
                  <a:cubicBezTo>
                    <a:pt x="1663" y="635"/>
                    <a:pt x="1657" y="638"/>
                    <a:pt x="1652" y="6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938338" y="3529359"/>
            <a:ext cx="1423527" cy="1423528"/>
            <a:chOff x="3852081" y="3861464"/>
            <a:chExt cx="1423527" cy="1423528"/>
          </a:xfrm>
        </p:grpSpPr>
        <p:sp>
          <p:nvSpPr>
            <p:cNvPr id="62" name="Oval 61"/>
            <p:cNvSpPr/>
            <p:nvPr/>
          </p:nvSpPr>
          <p:spPr bwMode="auto">
            <a:xfrm>
              <a:off x="3852081" y="3861464"/>
              <a:ext cx="1423527" cy="142352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endParaRPr lang="en-US" sz="1400" b="1" dirty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64" name="Group 128"/>
            <p:cNvGrpSpPr/>
            <p:nvPr/>
          </p:nvGrpSpPr>
          <p:grpSpPr>
            <a:xfrm>
              <a:off x="4098478" y="4139568"/>
              <a:ext cx="963314" cy="956891"/>
              <a:chOff x="-1295400" y="4144193"/>
              <a:chExt cx="963314" cy="956891"/>
            </a:xfrm>
          </p:grpSpPr>
          <p:sp>
            <p:nvSpPr>
              <p:cNvPr id="66" name="Arc 65"/>
              <p:cNvSpPr/>
              <p:nvPr/>
            </p:nvSpPr>
            <p:spPr>
              <a:xfrm rot="12341318">
                <a:off x="-1240375" y="4144193"/>
                <a:ext cx="827954" cy="827954"/>
              </a:xfrm>
              <a:prstGeom prst="arc">
                <a:avLst>
                  <a:gd name="adj1" fmla="val 16200000"/>
                  <a:gd name="adj2" fmla="val 20478926"/>
                </a:avLst>
              </a:prstGeom>
              <a:ln w="19050">
                <a:solidFill>
                  <a:srgbClr val="FDFDFD"/>
                </a:solidFill>
                <a:miter lim="800000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/>
              <p:cNvSpPr/>
              <p:nvPr/>
            </p:nvSpPr>
            <p:spPr>
              <a:xfrm rot="19711862">
                <a:off x="-1240375" y="4144193"/>
                <a:ext cx="827954" cy="827954"/>
              </a:xfrm>
              <a:prstGeom prst="arc">
                <a:avLst>
                  <a:gd name="adj1" fmla="val 16200000"/>
                  <a:gd name="adj2" fmla="val 20478926"/>
                </a:avLst>
              </a:prstGeom>
              <a:ln w="19050">
                <a:solidFill>
                  <a:srgbClr val="FDFDFD"/>
                </a:solidFill>
                <a:miter lim="800000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127"/>
              <p:cNvGrpSpPr/>
              <p:nvPr/>
            </p:nvGrpSpPr>
            <p:grpSpPr>
              <a:xfrm>
                <a:off x="-1295400" y="4144193"/>
                <a:ext cx="963314" cy="956891"/>
                <a:chOff x="-1295400" y="4144193"/>
                <a:chExt cx="963314" cy="956891"/>
              </a:xfrm>
            </p:grpSpPr>
            <p:grpSp>
              <p:nvGrpSpPr>
                <p:cNvPr id="76" name="Group 12"/>
                <p:cNvGrpSpPr/>
                <p:nvPr/>
              </p:nvGrpSpPr>
              <p:grpSpPr>
                <a:xfrm>
                  <a:off x="-961345" y="4856140"/>
                  <a:ext cx="244405" cy="244944"/>
                  <a:chOff x="-1582394" y="3185638"/>
                  <a:chExt cx="444915" cy="445897"/>
                </a:xfrm>
              </p:grpSpPr>
              <p:sp>
                <p:nvSpPr>
                  <p:cNvPr id="86" name="Freeform 19"/>
                  <p:cNvSpPr>
                    <a:spLocks/>
                  </p:cNvSpPr>
                  <p:nvPr/>
                </p:nvSpPr>
                <p:spPr bwMode="auto">
                  <a:xfrm>
                    <a:off x="-1582394" y="3222605"/>
                    <a:ext cx="182219" cy="176985"/>
                  </a:xfrm>
                  <a:custGeom>
                    <a:avLst/>
                    <a:gdLst>
                      <a:gd name="T0" fmla="*/ 0 w 557"/>
                      <a:gd name="T1" fmla="*/ 78 h 541"/>
                      <a:gd name="T2" fmla="*/ 0 w 557"/>
                      <a:gd name="T3" fmla="*/ 78 h 541"/>
                      <a:gd name="T4" fmla="*/ 0 w 557"/>
                      <a:gd name="T5" fmla="*/ 541 h 541"/>
                      <a:gd name="T6" fmla="*/ 557 w 557"/>
                      <a:gd name="T7" fmla="*/ 541 h 541"/>
                      <a:gd name="T8" fmla="*/ 557 w 557"/>
                      <a:gd name="T9" fmla="*/ 0 h 541"/>
                      <a:gd name="T10" fmla="*/ 0 w 557"/>
                      <a:gd name="T11" fmla="*/ 78 h 541"/>
                      <a:gd name="T12" fmla="*/ 0 w 557"/>
                      <a:gd name="T13" fmla="*/ 78 h 541"/>
                      <a:gd name="T14" fmla="*/ 0 w 557"/>
                      <a:gd name="T15" fmla="*/ 78 h 5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7" h="541">
                        <a:moveTo>
                          <a:pt x="0" y="78"/>
                        </a:moveTo>
                        <a:lnTo>
                          <a:pt x="0" y="78"/>
                        </a:lnTo>
                        <a:lnTo>
                          <a:pt x="0" y="541"/>
                        </a:lnTo>
                        <a:lnTo>
                          <a:pt x="557" y="541"/>
                        </a:lnTo>
                        <a:lnTo>
                          <a:pt x="557" y="0"/>
                        </a:lnTo>
                        <a:lnTo>
                          <a:pt x="0" y="78"/>
                        </a:lnTo>
                        <a:lnTo>
                          <a:pt x="0" y="78"/>
                        </a:lnTo>
                        <a:lnTo>
                          <a:pt x="0" y="7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7" name="Freeform 20"/>
                  <p:cNvSpPr>
                    <a:spLocks/>
                  </p:cNvSpPr>
                  <p:nvPr/>
                </p:nvSpPr>
                <p:spPr bwMode="auto">
                  <a:xfrm>
                    <a:off x="-1379238" y="3185638"/>
                    <a:ext cx="241759" cy="213952"/>
                  </a:xfrm>
                  <a:custGeom>
                    <a:avLst/>
                    <a:gdLst>
                      <a:gd name="T0" fmla="*/ 0 w 739"/>
                      <a:gd name="T1" fmla="*/ 101 h 654"/>
                      <a:gd name="T2" fmla="*/ 0 w 739"/>
                      <a:gd name="T3" fmla="*/ 101 h 654"/>
                      <a:gd name="T4" fmla="*/ 739 w 739"/>
                      <a:gd name="T5" fmla="*/ 0 h 654"/>
                      <a:gd name="T6" fmla="*/ 739 w 739"/>
                      <a:gd name="T7" fmla="*/ 642 h 654"/>
                      <a:gd name="T8" fmla="*/ 0 w 739"/>
                      <a:gd name="T9" fmla="*/ 654 h 654"/>
                      <a:gd name="T10" fmla="*/ 0 w 739"/>
                      <a:gd name="T11" fmla="*/ 101 h 654"/>
                      <a:gd name="T12" fmla="*/ 0 w 739"/>
                      <a:gd name="T13" fmla="*/ 101 h 654"/>
                      <a:gd name="T14" fmla="*/ 0 w 739"/>
                      <a:gd name="T15" fmla="*/ 101 h 6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739" h="654">
                        <a:moveTo>
                          <a:pt x="0" y="101"/>
                        </a:moveTo>
                        <a:lnTo>
                          <a:pt x="0" y="101"/>
                        </a:lnTo>
                        <a:lnTo>
                          <a:pt x="739" y="0"/>
                        </a:lnTo>
                        <a:lnTo>
                          <a:pt x="739" y="642"/>
                        </a:lnTo>
                        <a:lnTo>
                          <a:pt x="0" y="654"/>
                        </a:lnTo>
                        <a:lnTo>
                          <a:pt x="0" y="101"/>
                        </a:lnTo>
                        <a:lnTo>
                          <a:pt x="0" y="101"/>
                        </a:lnTo>
                        <a:lnTo>
                          <a:pt x="0" y="10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8" name="Freeform 21"/>
                  <p:cNvSpPr>
                    <a:spLocks/>
                  </p:cNvSpPr>
                  <p:nvPr/>
                </p:nvSpPr>
                <p:spPr bwMode="auto">
                  <a:xfrm>
                    <a:off x="-1379238" y="3420527"/>
                    <a:ext cx="241759" cy="211008"/>
                  </a:xfrm>
                  <a:custGeom>
                    <a:avLst/>
                    <a:gdLst>
                      <a:gd name="T0" fmla="*/ 0 w 739"/>
                      <a:gd name="T1" fmla="*/ 0 h 645"/>
                      <a:gd name="T2" fmla="*/ 0 w 739"/>
                      <a:gd name="T3" fmla="*/ 0 h 645"/>
                      <a:gd name="T4" fmla="*/ 0 w 739"/>
                      <a:gd name="T5" fmla="*/ 543 h 645"/>
                      <a:gd name="T6" fmla="*/ 739 w 739"/>
                      <a:gd name="T7" fmla="*/ 645 h 645"/>
                      <a:gd name="T8" fmla="*/ 739 w 739"/>
                      <a:gd name="T9" fmla="*/ 0 h 645"/>
                      <a:gd name="T10" fmla="*/ 0 w 739"/>
                      <a:gd name="T11" fmla="*/ 0 h 645"/>
                      <a:gd name="T12" fmla="*/ 0 w 739"/>
                      <a:gd name="T13" fmla="*/ 0 h 645"/>
                      <a:gd name="T14" fmla="*/ 0 w 739"/>
                      <a:gd name="T15" fmla="*/ 0 h 6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739" h="645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543"/>
                        </a:lnTo>
                        <a:lnTo>
                          <a:pt x="739" y="645"/>
                        </a:lnTo>
                        <a:lnTo>
                          <a:pt x="739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22"/>
                  <p:cNvSpPr>
                    <a:spLocks/>
                  </p:cNvSpPr>
                  <p:nvPr/>
                </p:nvSpPr>
                <p:spPr bwMode="auto">
                  <a:xfrm>
                    <a:off x="-1582394" y="3420527"/>
                    <a:ext cx="182219" cy="173059"/>
                  </a:xfrm>
                  <a:custGeom>
                    <a:avLst/>
                    <a:gdLst>
                      <a:gd name="T0" fmla="*/ 0 w 557"/>
                      <a:gd name="T1" fmla="*/ 0 h 529"/>
                      <a:gd name="T2" fmla="*/ 0 w 557"/>
                      <a:gd name="T3" fmla="*/ 0 h 529"/>
                      <a:gd name="T4" fmla="*/ 557 w 557"/>
                      <a:gd name="T5" fmla="*/ 0 h 529"/>
                      <a:gd name="T6" fmla="*/ 557 w 557"/>
                      <a:gd name="T7" fmla="*/ 529 h 529"/>
                      <a:gd name="T8" fmla="*/ 0 w 557"/>
                      <a:gd name="T9" fmla="*/ 456 h 529"/>
                      <a:gd name="T10" fmla="*/ 0 w 557"/>
                      <a:gd name="T11" fmla="*/ 0 h 529"/>
                      <a:gd name="T12" fmla="*/ 0 w 557"/>
                      <a:gd name="T13" fmla="*/ 0 h 529"/>
                      <a:gd name="T14" fmla="*/ 0 w 557"/>
                      <a:gd name="T15" fmla="*/ 0 h 5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7" h="529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557" y="0"/>
                        </a:lnTo>
                        <a:lnTo>
                          <a:pt x="557" y="529"/>
                        </a:lnTo>
                        <a:lnTo>
                          <a:pt x="0" y="45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7" name="Group 11"/>
                <p:cNvGrpSpPr/>
                <p:nvPr/>
              </p:nvGrpSpPr>
              <p:grpSpPr>
                <a:xfrm>
                  <a:off x="-593234" y="4216053"/>
                  <a:ext cx="261148" cy="310372"/>
                  <a:chOff x="-644473" y="3507874"/>
                  <a:chExt cx="227365" cy="270221"/>
                </a:xfrm>
              </p:grpSpPr>
              <p:sp>
                <p:nvSpPr>
                  <p:cNvPr id="82" name="Freeform 28"/>
                  <p:cNvSpPr>
                    <a:spLocks/>
                  </p:cNvSpPr>
                  <p:nvPr/>
                </p:nvSpPr>
                <p:spPr bwMode="auto">
                  <a:xfrm>
                    <a:off x="-605870" y="3600456"/>
                    <a:ext cx="150159" cy="177639"/>
                  </a:xfrm>
                  <a:custGeom>
                    <a:avLst/>
                    <a:gdLst>
                      <a:gd name="T0" fmla="*/ 0 w 194"/>
                      <a:gd name="T1" fmla="*/ 0 h 230"/>
                      <a:gd name="T2" fmla="*/ 0 w 194"/>
                      <a:gd name="T3" fmla="*/ 0 h 230"/>
                      <a:gd name="T4" fmla="*/ 0 w 194"/>
                      <a:gd name="T5" fmla="*/ 140 h 230"/>
                      <a:gd name="T6" fmla="*/ 23 w 194"/>
                      <a:gd name="T7" fmla="*/ 161 h 230"/>
                      <a:gd name="T8" fmla="*/ 39 w 194"/>
                      <a:gd name="T9" fmla="*/ 161 h 230"/>
                      <a:gd name="T10" fmla="*/ 39 w 194"/>
                      <a:gd name="T11" fmla="*/ 209 h 230"/>
                      <a:gd name="T12" fmla="*/ 61 w 194"/>
                      <a:gd name="T13" fmla="*/ 229 h 230"/>
                      <a:gd name="T14" fmla="*/ 82 w 194"/>
                      <a:gd name="T15" fmla="*/ 209 h 230"/>
                      <a:gd name="T16" fmla="*/ 82 w 194"/>
                      <a:gd name="T17" fmla="*/ 161 h 230"/>
                      <a:gd name="T18" fmla="*/ 111 w 194"/>
                      <a:gd name="T19" fmla="*/ 161 h 230"/>
                      <a:gd name="T20" fmla="*/ 111 w 194"/>
                      <a:gd name="T21" fmla="*/ 209 h 230"/>
                      <a:gd name="T22" fmla="*/ 134 w 194"/>
                      <a:gd name="T23" fmla="*/ 229 h 230"/>
                      <a:gd name="T24" fmla="*/ 154 w 194"/>
                      <a:gd name="T25" fmla="*/ 209 h 230"/>
                      <a:gd name="T26" fmla="*/ 154 w 194"/>
                      <a:gd name="T27" fmla="*/ 161 h 230"/>
                      <a:gd name="T28" fmla="*/ 173 w 194"/>
                      <a:gd name="T29" fmla="*/ 161 h 230"/>
                      <a:gd name="T30" fmla="*/ 194 w 194"/>
                      <a:gd name="T31" fmla="*/ 139 h 230"/>
                      <a:gd name="T32" fmla="*/ 194 w 194"/>
                      <a:gd name="T33" fmla="*/ 0 h 230"/>
                      <a:gd name="T34" fmla="*/ 0 w 194"/>
                      <a:gd name="T35" fmla="*/ 0 h 230"/>
                      <a:gd name="T36" fmla="*/ 0 w 194"/>
                      <a:gd name="T37" fmla="*/ 0 h 2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94" h="230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40"/>
                          <a:pt x="0" y="140"/>
                          <a:pt x="0" y="140"/>
                        </a:cubicBezTo>
                        <a:cubicBezTo>
                          <a:pt x="0" y="140"/>
                          <a:pt x="3" y="159"/>
                          <a:pt x="23" y="161"/>
                        </a:cubicBezTo>
                        <a:cubicBezTo>
                          <a:pt x="39" y="161"/>
                          <a:pt x="39" y="161"/>
                          <a:pt x="39" y="161"/>
                        </a:cubicBezTo>
                        <a:cubicBezTo>
                          <a:pt x="39" y="209"/>
                          <a:pt x="39" y="209"/>
                          <a:pt x="39" y="209"/>
                        </a:cubicBezTo>
                        <a:cubicBezTo>
                          <a:pt x="39" y="209"/>
                          <a:pt x="43" y="228"/>
                          <a:pt x="61" y="229"/>
                        </a:cubicBezTo>
                        <a:cubicBezTo>
                          <a:pt x="68" y="230"/>
                          <a:pt x="82" y="221"/>
                          <a:pt x="82" y="209"/>
                        </a:cubicBezTo>
                        <a:cubicBezTo>
                          <a:pt x="82" y="161"/>
                          <a:pt x="82" y="161"/>
                          <a:pt x="82" y="161"/>
                        </a:cubicBezTo>
                        <a:cubicBezTo>
                          <a:pt x="111" y="161"/>
                          <a:pt x="111" y="161"/>
                          <a:pt x="111" y="161"/>
                        </a:cubicBezTo>
                        <a:cubicBezTo>
                          <a:pt x="111" y="209"/>
                          <a:pt x="111" y="209"/>
                          <a:pt x="111" y="209"/>
                        </a:cubicBezTo>
                        <a:cubicBezTo>
                          <a:pt x="111" y="209"/>
                          <a:pt x="113" y="228"/>
                          <a:pt x="134" y="229"/>
                        </a:cubicBezTo>
                        <a:cubicBezTo>
                          <a:pt x="140" y="230"/>
                          <a:pt x="153" y="223"/>
                          <a:pt x="154" y="209"/>
                        </a:cubicBezTo>
                        <a:cubicBezTo>
                          <a:pt x="154" y="161"/>
                          <a:pt x="154" y="161"/>
                          <a:pt x="154" y="161"/>
                        </a:cubicBezTo>
                        <a:cubicBezTo>
                          <a:pt x="173" y="161"/>
                          <a:pt x="173" y="161"/>
                          <a:pt x="173" y="161"/>
                        </a:cubicBezTo>
                        <a:cubicBezTo>
                          <a:pt x="173" y="161"/>
                          <a:pt x="193" y="159"/>
                          <a:pt x="194" y="139"/>
                        </a:cubicBezTo>
                        <a:cubicBezTo>
                          <a:pt x="194" y="0"/>
                          <a:pt x="194" y="0"/>
                          <a:pt x="194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3" name="Freeform 29"/>
                  <p:cNvSpPr>
                    <a:spLocks/>
                  </p:cNvSpPr>
                  <p:nvPr/>
                </p:nvSpPr>
                <p:spPr bwMode="auto">
                  <a:xfrm>
                    <a:off x="-450477" y="3596530"/>
                    <a:ext cx="33369" cy="102723"/>
                  </a:xfrm>
                  <a:custGeom>
                    <a:avLst/>
                    <a:gdLst>
                      <a:gd name="T0" fmla="*/ 0 w 43"/>
                      <a:gd name="T1" fmla="*/ 18 h 133"/>
                      <a:gd name="T2" fmla="*/ 0 w 43"/>
                      <a:gd name="T3" fmla="*/ 18 h 133"/>
                      <a:gd name="T4" fmla="*/ 0 w 43"/>
                      <a:gd name="T5" fmla="*/ 114 h 133"/>
                      <a:gd name="T6" fmla="*/ 22 w 43"/>
                      <a:gd name="T7" fmla="*/ 132 h 133"/>
                      <a:gd name="T8" fmla="*/ 43 w 43"/>
                      <a:gd name="T9" fmla="*/ 114 h 133"/>
                      <a:gd name="T10" fmla="*/ 43 w 43"/>
                      <a:gd name="T11" fmla="*/ 18 h 133"/>
                      <a:gd name="T12" fmla="*/ 22 w 43"/>
                      <a:gd name="T13" fmla="*/ 0 h 133"/>
                      <a:gd name="T14" fmla="*/ 0 w 43"/>
                      <a:gd name="T15" fmla="*/ 18 h 1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3" h="133">
                        <a:moveTo>
                          <a:pt x="0" y="18"/>
                        </a:moveTo>
                        <a:cubicBezTo>
                          <a:pt x="0" y="18"/>
                          <a:pt x="0" y="18"/>
                          <a:pt x="0" y="18"/>
                        </a:cubicBezTo>
                        <a:cubicBezTo>
                          <a:pt x="0" y="114"/>
                          <a:pt x="0" y="114"/>
                          <a:pt x="0" y="114"/>
                        </a:cubicBezTo>
                        <a:cubicBezTo>
                          <a:pt x="0" y="114"/>
                          <a:pt x="4" y="132"/>
                          <a:pt x="22" y="132"/>
                        </a:cubicBezTo>
                        <a:cubicBezTo>
                          <a:pt x="30" y="133"/>
                          <a:pt x="38" y="129"/>
                          <a:pt x="43" y="114"/>
                        </a:cubicBezTo>
                        <a:cubicBezTo>
                          <a:pt x="43" y="18"/>
                          <a:pt x="43" y="18"/>
                          <a:pt x="43" y="18"/>
                        </a:cubicBezTo>
                        <a:cubicBezTo>
                          <a:pt x="43" y="18"/>
                          <a:pt x="40" y="1"/>
                          <a:pt x="22" y="0"/>
                        </a:cubicBezTo>
                        <a:cubicBezTo>
                          <a:pt x="12" y="0"/>
                          <a:pt x="3" y="8"/>
                          <a:pt x="0" y="1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30"/>
                  <p:cNvSpPr>
                    <a:spLocks/>
                  </p:cNvSpPr>
                  <p:nvPr/>
                </p:nvSpPr>
                <p:spPr bwMode="auto">
                  <a:xfrm>
                    <a:off x="-644473" y="3596530"/>
                    <a:ext cx="33369" cy="102723"/>
                  </a:xfrm>
                  <a:custGeom>
                    <a:avLst/>
                    <a:gdLst>
                      <a:gd name="T0" fmla="*/ 0 w 43"/>
                      <a:gd name="T1" fmla="*/ 18 h 133"/>
                      <a:gd name="T2" fmla="*/ 0 w 43"/>
                      <a:gd name="T3" fmla="*/ 18 h 133"/>
                      <a:gd name="T4" fmla="*/ 0 w 43"/>
                      <a:gd name="T5" fmla="*/ 114 h 133"/>
                      <a:gd name="T6" fmla="*/ 21 w 43"/>
                      <a:gd name="T7" fmla="*/ 132 h 133"/>
                      <a:gd name="T8" fmla="*/ 43 w 43"/>
                      <a:gd name="T9" fmla="*/ 114 h 133"/>
                      <a:gd name="T10" fmla="*/ 43 w 43"/>
                      <a:gd name="T11" fmla="*/ 18 h 133"/>
                      <a:gd name="T12" fmla="*/ 21 w 43"/>
                      <a:gd name="T13" fmla="*/ 0 h 133"/>
                      <a:gd name="T14" fmla="*/ 0 w 43"/>
                      <a:gd name="T15" fmla="*/ 18 h 1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3" h="133">
                        <a:moveTo>
                          <a:pt x="0" y="18"/>
                        </a:moveTo>
                        <a:cubicBezTo>
                          <a:pt x="0" y="18"/>
                          <a:pt x="0" y="18"/>
                          <a:pt x="0" y="18"/>
                        </a:cubicBezTo>
                        <a:cubicBezTo>
                          <a:pt x="0" y="114"/>
                          <a:pt x="0" y="114"/>
                          <a:pt x="0" y="114"/>
                        </a:cubicBezTo>
                        <a:cubicBezTo>
                          <a:pt x="0" y="114"/>
                          <a:pt x="3" y="132"/>
                          <a:pt x="21" y="132"/>
                        </a:cubicBezTo>
                        <a:cubicBezTo>
                          <a:pt x="29" y="133"/>
                          <a:pt x="39" y="129"/>
                          <a:pt x="43" y="114"/>
                        </a:cubicBezTo>
                        <a:cubicBezTo>
                          <a:pt x="43" y="18"/>
                          <a:pt x="43" y="18"/>
                          <a:pt x="43" y="18"/>
                        </a:cubicBezTo>
                        <a:cubicBezTo>
                          <a:pt x="43" y="18"/>
                          <a:pt x="40" y="1"/>
                          <a:pt x="21" y="0"/>
                        </a:cubicBezTo>
                        <a:cubicBezTo>
                          <a:pt x="13" y="0"/>
                          <a:pt x="2" y="8"/>
                          <a:pt x="0" y="1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5" name="Freeform 31"/>
                  <p:cNvSpPr>
                    <a:spLocks noEditPoints="1"/>
                  </p:cNvSpPr>
                  <p:nvPr/>
                </p:nvSpPr>
                <p:spPr bwMode="auto">
                  <a:xfrm>
                    <a:off x="-607179" y="3507874"/>
                    <a:ext cx="151468" cy="85712"/>
                  </a:xfrm>
                  <a:custGeom>
                    <a:avLst/>
                    <a:gdLst>
                      <a:gd name="T0" fmla="*/ 168 w 196"/>
                      <a:gd name="T1" fmla="*/ 50 h 111"/>
                      <a:gd name="T2" fmla="*/ 168 w 196"/>
                      <a:gd name="T3" fmla="*/ 50 h 111"/>
                      <a:gd name="T4" fmla="*/ 148 w 196"/>
                      <a:gd name="T5" fmla="*/ 36 h 111"/>
                      <a:gd name="T6" fmla="*/ 163 w 196"/>
                      <a:gd name="T7" fmla="*/ 9 h 111"/>
                      <a:gd name="T8" fmla="*/ 161 w 196"/>
                      <a:gd name="T9" fmla="*/ 3 h 111"/>
                      <a:gd name="T10" fmla="*/ 154 w 196"/>
                      <a:gd name="T11" fmla="*/ 4 h 111"/>
                      <a:gd name="T12" fmla="*/ 139 w 196"/>
                      <a:gd name="T13" fmla="*/ 32 h 111"/>
                      <a:gd name="T14" fmla="*/ 62 w 196"/>
                      <a:gd name="T15" fmla="*/ 30 h 111"/>
                      <a:gd name="T16" fmla="*/ 59 w 196"/>
                      <a:gd name="T17" fmla="*/ 31 h 111"/>
                      <a:gd name="T18" fmla="*/ 43 w 196"/>
                      <a:gd name="T19" fmla="*/ 4 h 111"/>
                      <a:gd name="T20" fmla="*/ 37 w 196"/>
                      <a:gd name="T21" fmla="*/ 3 h 111"/>
                      <a:gd name="T22" fmla="*/ 35 w 196"/>
                      <a:gd name="T23" fmla="*/ 9 h 111"/>
                      <a:gd name="T24" fmla="*/ 50 w 196"/>
                      <a:gd name="T25" fmla="*/ 36 h 111"/>
                      <a:gd name="T26" fmla="*/ 2 w 196"/>
                      <a:gd name="T27" fmla="*/ 111 h 111"/>
                      <a:gd name="T28" fmla="*/ 196 w 196"/>
                      <a:gd name="T29" fmla="*/ 111 h 111"/>
                      <a:gd name="T30" fmla="*/ 168 w 196"/>
                      <a:gd name="T31" fmla="*/ 50 h 111"/>
                      <a:gd name="T32" fmla="*/ 54 w 196"/>
                      <a:gd name="T33" fmla="*/ 77 h 111"/>
                      <a:gd name="T34" fmla="*/ 54 w 196"/>
                      <a:gd name="T35" fmla="*/ 77 h 111"/>
                      <a:gd name="T36" fmla="*/ 48 w 196"/>
                      <a:gd name="T37" fmla="*/ 69 h 111"/>
                      <a:gd name="T38" fmla="*/ 54 w 196"/>
                      <a:gd name="T39" fmla="*/ 62 h 111"/>
                      <a:gd name="T40" fmla="*/ 62 w 196"/>
                      <a:gd name="T41" fmla="*/ 69 h 111"/>
                      <a:gd name="T42" fmla="*/ 54 w 196"/>
                      <a:gd name="T43" fmla="*/ 77 h 111"/>
                      <a:gd name="T44" fmla="*/ 143 w 196"/>
                      <a:gd name="T45" fmla="*/ 77 h 111"/>
                      <a:gd name="T46" fmla="*/ 143 w 196"/>
                      <a:gd name="T47" fmla="*/ 77 h 111"/>
                      <a:gd name="T48" fmla="*/ 136 w 196"/>
                      <a:gd name="T49" fmla="*/ 69 h 111"/>
                      <a:gd name="T50" fmla="*/ 143 w 196"/>
                      <a:gd name="T51" fmla="*/ 62 h 111"/>
                      <a:gd name="T52" fmla="*/ 150 w 196"/>
                      <a:gd name="T53" fmla="*/ 69 h 111"/>
                      <a:gd name="T54" fmla="*/ 143 w 196"/>
                      <a:gd name="T55" fmla="*/ 77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96" h="111">
                        <a:moveTo>
                          <a:pt x="168" y="50"/>
                        </a:moveTo>
                        <a:cubicBezTo>
                          <a:pt x="168" y="50"/>
                          <a:pt x="168" y="50"/>
                          <a:pt x="168" y="50"/>
                        </a:cubicBezTo>
                        <a:cubicBezTo>
                          <a:pt x="161" y="45"/>
                          <a:pt x="154" y="40"/>
                          <a:pt x="148" y="36"/>
                        </a:cubicBezTo>
                        <a:cubicBezTo>
                          <a:pt x="163" y="9"/>
                          <a:pt x="163" y="9"/>
                          <a:pt x="163" y="9"/>
                        </a:cubicBezTo>
                        <a:cubicBezTo>
                          <a:pt x="165" y="6"/>
                          <a:pt x="164" y="4"/>
                          <a:pt x="161" y="3"/>
                        </a:cubicBezTo>
                        <a:cubicBezTo>
                          <a:pt x="159" y="0"/>
                          <a:pt x="155" y="2"/>
                          <a:pt x="154" y="4"/>
                        </a:cubicBezTo>
                        <a:cubicBezTo>
                          <a:pt x="139" y="32"/>
                          <a:pt x="139" y="32"/>
                          <a:pt x="139" y="32"/>
                        </a:cubicBezTo>
                        <a:cubicBezTo>
                          <a:pt x="107" y="19"/>
                          <a:pt x="78" y="25"/>
                          <a:pt x="62" y="30"/>
                        </a:cubicBezTo>
                        <a:cubicBezTo>
                          <a:pt x="61" y="31"/>
                          <a:pt x="59" y="31"/>
                          <a:pt x="59" y="31"/>
                        </a:cubicBezTo>
                        <a:cubicBezTo>
                          <a:pt x="43" y="4"/>
                          <a:pt x="43" y="4"/>
                          <a:pt x="43" y="4"/>
                        </a:cubicBezTo>
                        <a:cubicBezTo>
                          <a:pt x="42" y="2"/>
                          <a:pt x="40" y="0"/>
                          <a:pt x="37" y="3"/>
                        </a:cubicBezTo>
                        <a:cubicBezTo>
                          <a:pt x="35" y="4"/>
                          <a:pt x="34" y="6"/>
                          <a:pt x="35" y="9"/>
                        </a:cubicBezTo>
                        <a:cubicBezTo>
                          <a:pt x="50" y="36"/>
                          <a:pt x="50" y="36"/>
                          <a:pt x="50" y="36"/>
                        </a:cubicBezTo>
                        <a:cubicBezTo>
                          <a:pt x="0" y="63"/>
                          <a:pt x="2" y="111"/>
                          <a:pt x="2" y="111"/>
                        </a:cubicBezTo>
                        <a:cubicBezTo>
                          <a:pt x="196" y="111"/>
                          <a:pt x="196" y="111"/>
                          <a:pt x="196" y="111"/>
                        </a:cubicBezTo>
                        <a:cubicBezTo>
                          <a:pt x="196" y="89"/>
                          <a:pt x="185" y="64"/>
                          <a:pt x="168" y="50"/>
                        </a:cubicBezTo>
                        <a:close/>
                        <a:moveTo>
                          <a:pt x="54" y="77"/>
                        </a:moveTo>
                        <a:cubicBezTo>
                          <a:pt x="54" y="77"/>
                          <a:pt x="54" y="77"/>
                          <a:pt x="54" y="77"/>
                        </a:cubicBezTo>
                        <a:cubicBezTo>
                          <a:pt x="51" y="77"/>
                          <a:pt x="48" y="73"/>
                          <a:pt x="48" y="69"/>
                        </a:cubicBezTo>
                        <a:cubicBezTo>
                          <a:pt x="48" y="66"/>
                          <a:pt x="51" y="62"/>
                          <a:pt x="54" y="62"/>
                        </a:cubicBezTo>
                        <a:cubicBezTo>
                          <a:pt x="59" y="62"/>
                          <a:pt x="62" y="66"/>
                          <a:pt x="62" y="69"/>
                        </a:cubicBezTo>
                        <a:cubicBezTo>
                          <a:pt x="62" y="73"/>
                          <a:pt x="59" y="77"/>
                          <a:pt x="54" y="77"/>
                        </a:cubicBezTo>
                        <a:close/>
                        <a:moveTo>
                          <a:pt x="143" y="77"/>
                        </a:moveTo>
                        <a:cubicBezTo>
                          <a:pt x="143" y="77"/>
                          <a:pt x="143" y="77"/>
                          <a:pt x="143" y="77"/>
                        </a:cubicBezTo>
                        <a:cubicBezTo>
                          <a:pt x="139" y="77"/>
                          <a:pt x="136" y="73"/>
                          <a:pt x="136" y="69"/>
                        </a:cubicBezTo>
                        <a:cubicBezTo>
                          <a:pt x="136" y="66"/>
                          <a:pt x="139" y="62"/>
                          <a:pt x="143" y="62"/>
                        </a:cubicBezTo>
                        <a:cubicBezTo>
                          <a:pt x="147" y="62"/>
                          <a:pt x="150" y="66"/>
                          <a:pt x="150" y="69"/>
                        </a:cubicBezTo>
                        <a:cubicBezTo>
                          <a:pt x="150" y="73"/>
                          <a:pt x="147" y="77"/>
                          <a:pt x="143" y="7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8" name="Group 122"/>
                <p:cNvGrpSpPr/>
                <p:nvPr/>
              </p:nvGrpSpPr>
              <p:grpSpPr>
                <a:xfrm>
                  <a:off x="-1295400" y="4191000"/>
                  <a:ext cx="224222" cy="265296"/>
                  <a:chOff x="-170769" y="3712666"/>
                  <a:chExt cx="108939" cy="128895"/>
                </a:xfrm>
              </p:grpSpPr>
              <p:sp>
                <p:nvSpPr>
                  <p:cNvPr id="80" name="Freeform 25"/>
                  <p:cNvSpPr>
                    <a:spLocks/>
                  </p:cNvSpPr>
                  <p:nvPr/>
                </p:nvSpPr>
                <p:spPr bwMode="auto">
                  <a:xfrm>
                    <a:off x="-170769" y="3735566"/>
                    <a:ext cx="108939" cy="105995"/>
                  </a:xfrm>
                  <a:custGeom>
                    <a:avLst/>
                    <a:gdLst>
                      <a:gd name="T0" fmla="*/ 137 w 141"/>
                      <a:gd name="T1" fmla="*/ 27 h 137"/>
                      <a:gd name="T2" fmla="*/ 137 w 141"/>
                      <a:gd name="T3" fmla="*/ 27 h 137"/>
                      <a:gd name="T4" fmla="*/ 119 w 141"/>
                      <a:gd name="T5" fmla="*/ 55 h 137"/>
                      <a:gd name="T6" fmla="*/ 141 w 141"/>
                      <a:gd name="T7" fmla="*/ 91 h 137"/>
                      <a:gd name="T8" fmla="*/ 116 w 141"/>
                      <a:gd name="T9" fmla="*/ 130 h 137"/>
                      <a:gd name="T10" fmla="*/ 94 w 141"/>
                      <a:gd name="T11" fmla="*/ 133 h 137"/>
                      <a:gd name="T12" fmla="*/ 59 w 141"/>
                      <a:gd name="T13" fmla="*/ 134 h 137"/>
                      <a:gd name="T14" fmla="*/ 34 w 141"/>
                      <a:gd name="T15" fmla="*/ 128 h 137"/>
                      <a:gd name="T16" fmla="*/ 9 w 141"/>
                      <a:gd name="T17" fmla="*/ 41 h 137"/>
                      <a:gd name="T18" fmla="*/ 66 w 141"/>
                      <a:gd name="T19" fmla="*/ 16 h 137"/>
                      <a:gd name="T20" fmla="*/ 80 w 141"/>
                      <a:gd name="T21" fmla="*/ 17 h 137"/>
                      <a:gd name="T22" fmla="*/ 104 w 141"/>
                      <a:gd name="T23" fmla="*/ 9 h 137"/>
                      <a:gd name="T24" fmla="*/ 137 w 141"/>
                      <a:gd name="T25" fmla="*/ 27 h 1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41" h="137">
                        <a:moveTo>
                          <a:pt x="137" y="27"/>
                        </a:moveTo>
                        <a:cubicBezTo>
                          <a:pt x="137" y="27"/>
                          <a:pt x="137" y="27"/>
                          <a:pt x="137" y="27"/>
                        </a:cubicBezTo>
                        <a:cubicBezTo>
                          <a:pt x="137" y="27"/>
                          <a:pt x="120" y="37"/>
                          <a:pt x="119" y="55"/>
                        </a:cubicBezTo>
                        <a:cubicBezTo>
                          <a:pt x="119" y="75"/>
                          <a:pt x="129" y="85"/>
                          <a:pt x="141" y="91"/>
                        </a:cubicBezTo>
                        <a:cubicBezTo>
                          <a:pt x="141" y="91"/>
                          <a:pt x="135" y="115"/>
                          <a:pt x="116" y="130"/>
                        </a:cubicBezTo>
                        <a:cubicBezTo>
                          <a:pt x="111" y="135"/>
                          <a:pt x="103" y="137"/>
                          <a:pt x="94" y="133"/>
                        </a:cubicBezTo>
                        <a:cubicBezTo>
                          <a:pt x="84" y="129"/>
                          <a:pt x="77" y="125"/>
                          <a:pt x="59" y="134"/>
                        </a:cubicBezTo>
                        <a:cubicBezTo>
                          <a:pt x="51" y="136"/>
                          <a:pt x="45" y="137"/>
                          <a:pt x="34" y="128"/>
                        </a:cubicBezTo>
                        <a:cubicBezTo>
                          <a:pt x="24" y="117"/>
                          <a:pt x="0" y="80"/>
                          <a:pt x="9" y="41"/>
                        </a:cubicBezTo>
                        <a:cubicBezTo>
                          <a:pt x="14" y="25"/>
                          <a:pt x="34" y="0"/>
                          <a:pt x="66" y="16"/>
                        </a:cubicBezTo>
                        <a:cubicBezTo>
                          <a:pt x="67" y="16"/>
                          <a:pt x="76" y="19"/>
                          <a:pt x="80" y="17"/>
                        </a:cubicBezTo>
                        <a:cubicBezTo>
                          <a:pt x="80" y="17"/>
                          <a:pt x="97" y="9"/>
                          <a:pt x="104" y="9"/>
                        </a:cubicBezTo>
                        <a:cubicBezTo>
                          <a:pt x="104" y="9"/>
                          <a:pt x="124" y="8"/>
                          <a:pt x="137" y="2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1" name="Freeform 26"/>
                  <p:cNvSpPr>
                    <a:spLocks/>
                  </p:cNvSpPr>
                  <p:nvPr/>
                </p:nvSpPr>
                <p:spPr bwMode="auto">
                  <a:xfrm>
                    <a:off x="-114173" y="3712666"/>
                    <a:ext cx="26171" cy="31406"/>
                  </a:xfrm>
                  <a:custGeom>
                    <a:avLst/>
                    <a:gdLst>
                      <a:gd name="T0" fmla="*/ 0 w 34"/>
                      <a:gd name="T1" fmla="*/ 38 h 41"/>
                      <a:gd name="T2" fmla="*/ 0 w 34"/>
                      <a:gd name="T3" fmla="*/ 38 h 41"/>
                      <a:gd name="T4" fmla="*/ 32 w 34"/>
                      <a:gd name="T5" fmla="*/ 14 h 41"/>
                      <a:gd name="T6" fmla="*/ 34 w 34"/>
                      <a:gd name="T7" fmla="*/ 0 h 41"/>
                      <a:gd name="T8" fmla="*/ 0 w 34"/>
                      <a:gd name="T9" fmla="*/ 38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" h="41">
                        <a:moveTo>
                          <a:pt x="0" y="38"/>
                        </a:move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8"/>
                          <a:pt x="21" y="41"/>
                          <a:pt x="32" y="14"/>
                        </a:cubicBezTo>
                        <a:cubicBezTo>
                          <a:pt x="32" y="14"/>
                          <a:pt x="34" y="7"/>
                          <a:pt x="34" y="0"/>
                        </a:cubicBezTo>
                        <a:cubicBezTo>
                          <a:pt x="34" y="0"/>
                          <a:pt x="0" y="4"/>
                          <a:pt x="0" y="3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9" name="Arc 78"/>
                <p:cNvSpPr/>
                <p:nvPr/>
              </p:nvSpPr>
              <p:spPr>
                <a:xfrm rot="5400000">
                  <a:off x="-1240375" y="4144193"/>
                  <a:ext cx="827954" cy="827954"/>
                </a:xfrm>
                <a:prstGeom prst="arc">
                  <a:avLst>
                    <a:gd name="adj1" fmla="val 16200000"/>
                    <a:gd name="adj2" fmla="val 20478926"/>
                  </a:avLst>
                </a:prstGeom>
                <a:ln w="19050">
                  <a:solidFill>
                    <a:srgbClr val="FDFDFD"/>
                  </a:solidFill>
                  <a:miter lim="800000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7" name="Group 6"/>
          <p:cNvGrpSpPr/>
          <p:nvPr/>
        </p:nvGrpSpPr>
        <p:grpSpPr>
          <a:xfrm>
            <a:off x="7071749" y="3529359"/>
            <a:ext cx="1423527" cy="1423528"/>
            <a:chOff x="6697852" y="1557130"/>
            <a:chExt cx="1423527" cy="1423528"/>
          </a:xfrm>
        </p:grpSpPr>
        <p:sp>
          <p:nvSpPr>
            <p:cNvPr id="51" name="Oval 50"/>
            <p:cNvSpPr/>
            <p:nvPr/>
          </p:nvSpPr>
          <p:spPr bwMode="auto">
            <a:xfrm>
              <a:off x="6697852" y="1557130"/>
              <a:ext cx="1423527" cy="142352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endParaRPr lang="en-US" sz="1400" b="1" dirty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6818830" y="1676400"/>
              <a:ext cx="1181575" cy="1181575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cxnSp>
          <p:nvCxnSpPr>
            <p:cNvPr id="91" name="Straight Connector 90"/>
            <p:cNvCxnSpPr/>
            <p:nvPr/>
          </p:nvCxnSpPr>
          <p:spPr>
            <a:xfrm>
              <a:off x="7409617" y="1830129"/>
              <a:ext cx="0" cy="501718"/>
            </a:xfrm>
            <a:prstGeom prst="line">
              <a:avLst/>
            </a:prstGeom>
            <a:ln w="38100">
              <a:solidFill>
                <a:schemeClr val="bg1"/>
              </a:solidFill>
              <a:miter lim="800000"/>
              <a:headEnd type="arrow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7391400" y="1965215"/>
              <a:ext cx="357114" cy="366632"/>
            </a:xfrm>
            <a:prstGeom prst="line">
              <a:avLst/>
            </a:prstGeom>
            <a:ln w="38100">
              <a:solidFill>
                <a:schemeClr val="bg1"/>
              </a:solidFill>
              <a:miter lim="800000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46"/>
          <p:cNvGrpSpPr>
            <a:grpSpLocks noChangeAspect="1"/>
          </p:cNvGrpSpPr>
          <p:nvPr/>
        </p:nvGrpSpPr>
        <p:grpSpPr>
          <a:xfrm>
            <a:off x="7095885" y="674649"/>
            <a:ext cx="1371602" cy="1371600"/>
            <a:chOff x="6870453" y="2679399"/>
            <a:chExt cx="645907" cy="645906"/>
          </a:xfrm>
        </p:grpSpPr>
        <p:sp>
          <p:nvSpPr>
            <p:cNvPr id="96" name="Oval 95"/>
            <p:cNvSpPr/>
            <p:nvPr/>
          </p:nvSpPr>
          <p:spPr bwMode="auto">
            <a:xfrm>
              <a:off x="6870453" y="2679399"/>
              <a:ext cx="645907" cy="64590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defTabSz="457090"/>
              <a:endParaRPr lang="en-US" kern="0" cap="all" dirty="0">
                <a:solidFill>
                  <a:srgbClr val="FFFFFF"/>
                </a:solidFill>
                <a:ea typeface="Arial Unicode MS" panose="020B0604020202020204" pitchFamily="34" charset="-128"/>
              </a:endParaRPr>
            </a:p>
          </p:txBody>
        </p:sp>
        <p:grpSp>
          <p:nvGrpSpPr>
            <p:cNvPr id="97" name="Group 50"/>
            <p:cNvGrpSpPr/>
            <p:nvPr/>
          </p:nvGrpSpPr>
          <p:grpSpPr>
            <a:xfrm>
              <a:off x="7050065" y="2835406"/>
              <a:ext cx="300666" cy="365008"/>
              <a:chOff x="-5121759" y="3806281"/>
              <a:chExt cx="944066" cy="1146097"/>
            </a:xfrm>
            <a:solidFill>
              <a:schemeClr val="bg1"/>
            </a:solidFill>
          </p:grpSpPr>
          <p:sp>
            <p:nvSpPr>
              <p:cNvPr id="98" name="Freeform 36"/>
              <p:cNvSpPr>
                <a:spLocks/>
              </p:cNvSpPr>
              <p:nvPr/>
            </p:nvSpPr>
            <p:spPr bwMode="auto">
              <a:xfrm>
                <a:off x="-5121759" y="3806281"/>
                <a:ext cx="944066" cy="1146097"/>
              </a:xfrm>
              <a:custGeom>
                <a:avLst/>
                <a:gdLst>
                  <a:gd name="T0" fmla="*/ 0 w 1257"/>
                  <a:gd name="T1" fmla="*/ 0 h 1526"/>
                  <a:gd name="T2" fmla="*/ 0 w 1257"/>
                  <a:gd name="T3" fmla="*/ 0 h 1526"/>
                  <a:gd name="T4" fmla="*/ 0 w 1257"/>
                  <a:gd name="T5" fmla="*/ 1526 h 1526"/>
                  <a:gd name="T6" fmla="*/ 841 w 1257"/>
                  <a:gd name="T7" fmla="*/ 1526 h 1526"/>
                  <a:gd name="T8" fmla="*/ 924 w 1257"/>
                  <a:gd name="T9" fmla="*/ 1446 h 1526"/>
                  <a:gd name="T10" fmla="*/ 78 w 1257"/>
                  <a:gd name="T11" fmla="*/ 1446 h 1526"/>
                  <a:gd name="T12" fmla="*/ 78 w 1257"/>
                  <a:gd name="T13" fmla="*/ 81 h 1526"/>
                  <a:gd name="T14" fmla="*/ 1183 w 1257"/>
                  <a:gd name="T15" fmla="*/ 81 h 1526"/>
                  <a:gd name="T16" fmla="*/ 1183 w 1257"/>
                  <a:gd name="T17" fmla="*/ 1196 h 1526"/>
                  <a:gd name="T18" fmla="*/ 1257 w 1257"/>
                  <a:gd name="T19" fmla="*/ 1125 h 1526"/>
                  <a:gd name="T20" fmla="*/ 1257 w 1257"/>
                  <a:gd name="T21" fmla="*/ 0 h 1526"/>
                  <a:gd name="T22" fmla="*/ 0 w 1257"/>
                  <a:gd name="T23" fmla="*/ 0 h 1526"/>
                  <a:gd name="T24" fmla="*/ 0 w 1257"/>
                  <a:gd name="T25" fmla="*/ 0 h 1526"/>
                  <a:gd name="T26" fmla="*/ 0 w 1257"/>
                  <a:gd name="T27" fmla="*/ 0 h 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57" h="1526">
                    <a:moveTo>
                      <a:pt x="0" y="0"/>
                    </a:moveTo>
                    <a:lnTo>
                      <a:pt x="0" y="0"/>
                    </a:lnTo>
                    <a:lnTo>
                      <a:pt x="0" y="1526"/>
                    </a:lnTo>
                    <a:lnTo>
                      <a:pt x="841" y="1526"/>
                    </a:lnTo>
                    <a:lnTo>
                      <a:pt x="924" y="1446"/>
                    </a:lnTo>
                    <a:lnTo>
                      <a:pt x="78" y="1446"/>
                    </a:lnTo>
                    <a:lnTo>
                      <a:pt x="78" y="81"/>
                    </a:lnTo>
                    <a:lnTo>
                      <a:pt x="1183" y="81"/>
                    </a:lnTo>
                    <a:lnTo>
                      <a:pt x="1183" y="1196"/>
                    </a:lnTo>
                    <a:lnTo>
                      <a:pt x="1257" y="1125"/>
                    </a:lnTo>
                    <a:lnTo>
                      <a:pt x="1257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7"/>
              <p:cNvSpPr>
                <a:spLocks/>
              </p:cNvSpPr>
              <p:nvPr/>
            </p:nvSpPr>
            <p:spPr bwMode="auto">
              <a:xfrm>
                <a:off x="-4430045" y="4704533"/>
                <a:ext cx="196774" cy="187762"/>
              </a:xfrm>
              <a:custGeom>
                <a:avLst/>
                <a:gdLst>
                  <a:gd name="T0" fmla="*/ 262 w 262"/>
                  <a:gd name="T1" fmla="*/ 0 h 250"/>
                  <a:gd name="T2" fmla="*/ 262 w 262"/>
                  <a:gd name="T3" fmla="*/ 0 h 250"/>
                  <a:gd name="T4" fmla="*/ 3 w 262"/>
                  <a:gd name="T5" fmla="*/ 250 h 250"/>
                  <a:gd name="T6" fmla="*/ 0 w 262"/>
                  <a:gd name="T7" fmla="*/ 0 h 250"/>
                  <a:gd name="T8" fmla="*/ 262 w 262"/>
                  <a:gd name="T9" fmla="*/ 0 h 250"/>
                  <a:gd name="T10" fmla="*/ 262 w 262"/>
                  <a:gd name="T11" fmla="*/ 0 h 250"/>
                  <a:gd name="T12" fmla="*/ 262 w 262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2" h="250">
                    <a:moveTo>
                      <a:pt x="262" y="0"/>
                    </a:moveTo>
                    <a:lnTo>
                      <a:pt x="262" y="0"/>
                    </a:lnTo>
                    <a:lnTo>
                      <a:pt x="3" y="250"/>
                    </a:lnTo>
                    <a:lnTo>
                      <a:pt x="0" y="0"/>
                    </a:lnTo>
                    <a:lnTo>
                      <a:pt x="262" y="0"/>
                    </a:lnTo>
                    <a:lnTo>
                      <a:pt x="262" y="0"/>
                    </a:lnTo>
                    <a:lnTo>
                      <a:pt x="26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8"/>
              <p:cNvSpPr>
                <a:spLocks/>
              </p:cNvSpPr>
              <p:nvPr/>
            </p:nvSpPr>
            <p:spPr bwMode="auto">
              <a:xfrm>
                <a:off x="-4651604" y="4578357"/>
                <a:ext cx="207289" cy="36802"/>
              </a:xfrm>
              <a:custGeom>
                <a:avLst/>
                <a:gdLst>
                  <a:gd name="T0" fmla="*/ 276 w 276"/>
                  <a:gd name="T1" fmla="*/ 49 h 49"/>
                  <a:gd name="T2" fmla="*/ 276 w 276"/>
                  <a:gd name="T3" fmla="*/ 49 h 49"/>
                  <a:gd name="T4" fmla="*/ 0 w 276"/>
                  <a:gd name="T5" fmla="*/ 49 h 49"/>
                  <a:gd name="T6" fmla="*/ 0 w 276"/>
                  <a:gd name="T7" fmla="*/ 0 h 49"/>
                  <a:gd name="T8" fmla="*/ 276 w 276"/>
                  <a:gd name="T9" fmla="*/ 0 h 49"/>
                  <a:gd name="T10" fmla="*/ 276 w 276"/>
                  <a:gd name="T11" fmla="*/ 49 h 49"/>
                  <a:gd name="T12" fmla="*/ 276 w 276"/>
                  <a:gd name="T13" fmla="*/ 49 h 49"/>
                  <a:gd name="T14" fmla="*/ 276 w 276"/>
                  <a:gd name="T1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6" h="49">
                    <a:moveTo>
                      <a:pt x="276" y="49"/>
                    </a:moveTo>
                    <a:lnTo>
                      <a:pt x="276" y="49"/>
                    </a:lnTo>
                    <a:lnTo>
                      <a:pt x="0" y="49"/>
                    </a:lnTo>
                    <a:lnTo>
                      <a:pt x="0" y="0"/>
                    </a:lnTo>
                    <a:lnTo>
                      <a:pt x="276" y="0"/>
                    </a:lnTo>
                    <a:lnTo>
                      <a:pt x="276" y="49"/>
                    </a:lnTo>
                    <a:lnTo>
                      <a:pt x="276" y="49"/>
                    </a:lnTo>
                    <a:lnTo>
                      <a:pt x="276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39"/>
              <p:cNvSpPr>
                <a:spLocks/>
              </p:cNvSpPr>
              <p:nvPr/>
            </p:nvSpPr>
            <p:spPr bwMode="auto">
              <a:xfrm>
                <a:off x="-4651604" y="4491235"/>
                <a:ext cx="207289" cy="37552"/>
              </a:xfrm>
              <a:custGeom>
                <a:avLst/>
                <a:gdLst>
                  <a:gd name="T0" fmla="*/ 276 w 276"/>
                  <a:gd name="T1" fmla="*/ 50 h 50"/>
                  <a:gd name="T2" fmla="*/ 276 w 276"/>
                  <a:gd name="T3" fmla="*/ 50 h 50"/>
                  <a:gd name="T4" fmla="*/ 0 w 276"/>
                  <a:gd name="T5" fmla="*/ 50 h 50"/>
                  <a:gd name="T6" fmla="*/ 0 w 276"/>
                  <a:gd name="T7" fmla="*/ 0 h 50"/>
                  <a:gd name="T8" fmla="*/ 276 w 276"/>
                  <a:gd name="T9" fmla="*/ 0 h 50"/>
                  <a:gd name="T10" fmla="*/ 276 w 276"/>
                  <a:gd name="T11" fmla="*/ 50 h 50"/>
                  <a:gd name="T12" fmla="*/ 276 w 276"/>
                  <a:gd name="T13" fmla="*/ 50 h 50"/>
                  <a:gd name="T14" fmla="*/ 276 w 276"/>
                  <a:gd name="T1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6" h="50">
                    <a:moveTo>
                      <a:pt x="276" y="50"/>
                    </a:moveTo>
                    <a:lnTo>
                      <a:pt x="276" y="50"/>
                    </a:lnTo>
                    <a:lnTo>
                      <a:pt x="0" y="50"/>
                    </a:lnTo>
                    <a:lnTo>
                      <a:pt x="0" y="0"/>
                    </a:lnTo>
                    <a:lnTo>
                      <a:pt x="276" y="0"/>
                    </a:lnTo>
                    <a:lnTo>
                      <a:pt x="276" y="50"/>
                    </a:lnTo>
                    <a:lnTo>
                      <a:pt x="276" y="50"/>
                    </a:lnTo>
                    <a:lnTo>
                      <a:pt x="276" y="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40"/>
              <p:cNvSpPr>
                <a:spLocks/>
              </p:cNvSpPr>
              <p:nvPr/>
            </p:nvSpPr>
            <p:spPr bwMode="auto">
              <a:xfrm>
                <a:off x="-4651604" y="4196825"/>
                <a:ext cx="207289" cy="37552"/>
              </a:xfrm>
              <a:custGeom>
                <a:avLst/>
                <a:gdLst>
                  <a:gd name="T0" fmla="*/ 276 w 276"/>
                  <a:gd name="T1" fmla="*/ 50 h 50"/>
                  <a:gd name="T2" fmla="*/ 276 w 276"/>
                  <a:gd name="T3" fmla="*/ 50 h 50"/>
                  <a:gd name="T4" fmla="*/ 0 w 276"/>
                  <a:gd name="T5" fmla="*/ 50 h 50"/>
                  <a:gd name="T6" fmla="*/ 0 w 276"/>
                  <a:gd name="T7" fmla="*/ 0 h 50"/>
                  <a:gd name="T8" fmla="*/ 276 w 276"/>
                  <a:gd name="T9" fmla="*/ 0 h 50"/>
                  <a:gd name="T10" fmla="*/ 276 w 276"/>
                  <a:gd name="T11" fmla="*/ 50 h 50"/>
                  <a:gd name="T12" fmla="*/ 276 w 276"/>
                  <a:gd name="T13" fmla="*/ 50 h 50"/>
                  <a:gd name="T14" fmla="*/ 276 w 276"/>
                  <a:gd name="T1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6" h="50">
                    <a:moveTo>
                      <a:pt x="276" y="50"/>
                    </a:moveTo>
                    <a:lnTo>
                      <a:pt x="276" y="50"/>
                    </a:lnTo>
                    <a:lnTo>
                      <a:pt x="0" y="50"/>
                    </a:lnTo>
                    <a:lnTo>
                      <a:pt x="0" y="0"/>
                    </a:lnTo>
                    <a:lnTo>
                      <a:pt x="276" y="0"/>
                    </a:lnTo>
                    <a:lnTo>
                      <a:pt x="276" y="50"/>
                    </a:lnTo>
                    <a:lnTo>
                      <a:pt x="276" y="50"/>
                    </a:lnTo>
                    <a:lnTo>
                      <a:pt x="276" y="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41"/>
              <p:cNvSpPr>
                <a:spLocks/>
              </p:cNvSpPr>
              <p:nvPr/>
            </p:nvSpPr>
            <p:spPr bwMode="auto">
              <a:xfrm>
                <a:off x="-4651604" y="4111957"/>
                <a:ext cx="207289" cy="36802"/>
              </a:xfrm>
              <a:custGeom>
                <a:avLst/>
                <a:gdLst>
                  <a:gd name="T0" fmla="*/ 276 w 276"/>
                  <a:gd name="T1" fmla="*/ 49 h 49"/>
                  <a:gd name="T2" fmla="*/ 276 w 276"/>
                  <a:gd name="T3" fmla="*/ 49 h 49"/>
                  <a:gd name="T4" fmla="*/ 0 w 276"/>
                  <a:gd name="T5" fmla="*/ 49 h 49"/>
                  <a:gd name="T6" fmla="*/ 0 w 276"/>
                  <a:gd name="T7" fmla="*/ 0 h 49"/>
                  <a:gd name="T8" fmla="*/ 276 w 276"/>
                  <a:gd name="T9" fmla="*/ 0 h 49"/>
                  <a:gd name="T10" fmla="*/ 276 w 276"/>
                  <a:gd name="T11" fmla="*/ 49 h 49"/>
                  <a:gd name="T12" fmla="*/ 276 w 276"/>
                  <a:gd name="T13" fmla="*/ 49 h 49"/>
                  <a:gd name="T14" fmla="*/ 276 w 276"/>
                  <a:gd name="T1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6" h="49">
                    <a:moveTo>
                      <a:pt x="276" y="49"/>
                    </a:moveTo>
                    <a:lnTo>
                      <a:pt x="276" y="49"/>
                    </a:lnTo>
                    <a:lnTo>
                      <a:pt x="0" y="49"/>
                    </a:lnTo>
                    <a:lnTo>
                      <a:pt x="0" y="0"/>
                    </a:lnTo>
                    <a:lnTo>
                      <a:pt x="276" y="0"/>
                    </a:lnTo>
                    <a:lnTo>
                      <a:pt x="276" y="49"/>
                    </a:lnTo>
                    <a:lnTo>
                      <a:pt x="276" y="49"/>
                    </a:lnTo>
                    <a:lnTo>
                      <a:pt x="276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42"/>
              <p:cNvSpPr>
                <a:spLocks/>
              </p:cNvSpPr>
              <p:nvPr/>
            </p:nvSpPr>
            <p:spPr bwMode="auto">
              <a:xfrm>
                <a:off x="-4651604" y="4024836"/>
                <a:ext cx="207289" cy="37552"/>
              </a:xfrm>
              <a:custGeom>
                <a:avLst/>
                <a:gdLst>
                  <a:gd name="T0" fmla="*/ 276 w 276"/>
                  <a:gd name="T1" fmla="*/ 50 h 50"/>
                  <a:gd name="T2" fmla="*/ 276 w 276"/>
                  <a:gd name="T3" fmla="*/ 50 h 50"/>
                  <a:gd name="T4" fmla="*/ 0 w 276"/>
                  <a:gd name="T5" fmla="*/ 50 h 50"/>
                  <a:gd name="T6" fmla="*/ 0 w 276"/>
                  <a:gd name="T7" fmla="*/ 0 h 50"/>
                  <a:gd name="T8" fmla="*/ 276 w 276"/>
                  <a:gd name="T9" fmla="*/ 0 h 50"/>
                  <a:gd name="T10" fmla="*/ 276 w 276"/>
                  <a:gd name="T11" fmla="*/ 50 h 50"/>
                  <a:gd name="T12" fmla="*/ 276 w 276"/>
                  <a:gd name="T13" fmla="*/ 50 h 50"/>
                  <a:gd name="T14" fmla="*/ 276 w 276"/>
                  <a:gd name="T1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6" h="50">
                    <a:moveTo>
                      <a:pt x="276" y="50"/>
                    </a:moveTo>
                    <a:lnTo>
                      <a:pt x="276" y="50"/>
                    </a:lnTo>
                    <a:lnTo>
                      <a:pt x="0" y="50"/>
                    </a:lnTo>
                    <a:lnTo>
                      <a:pt x="0" y="0"/>
                    </a:lnTo>
                    <a:lnTo>
                      <a:pt x="276" y="0"/>
                    </a:lnTo>
                    <a:lnTo>
                      <a:pt x="276" y="50"/>
                    </a:lnTo>
                    <a:lnTo>
                      <a:pt x="276" y="50"/>
                    </a:lnTo>
                    <a:lnTo>
                      <a:pt x="276" y="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43"/>
              <p:cNvSpPr>
                <a:spLocks/>
              </p:cNvSpPr>
              <p:nvPr/>
            </p:nvSpPr>
            <p:spPr bwMode="auto">
              <a:xfrm>
                <a:off x="-4943010" y="4386840"/>
                <a:ext cx="205787" cy="35299"/>
              </a:xfrm>
              <a:custGeom>
                <a:avLst/>
                <a:gdLst>
                  <a:gd name="T0" fmla="*/ 274 w 274"/>
                  <a:gd name="T1" fmla="*/ 47 h 47"/>
                  <a:gd name="T2" fmla="*/ 274 w 274"/>
                  <a:gd name="T3" fmla="*/ 47 h 47"/>
                  <a:gd name="T4" fmla="*/ 0 w 274"/>
                  <a:gd name="T5" fmla="*/ 47 h 47"/>
                  <a:gd name="T6" fmla="*/ 0 w 274"/>
                  <a:gd name="T7" fmla="*/ 0 h 47"/>
                  <a:gd name="T8" fmla="*/ 274 w 274"/>
                  <a:gd name="T9" fmla="*/ 0 h 47"/>
                  <a:gd name="T10" fmla="*/ 274 w 274"/>
                  <a:gd name="T11" fmla="*/ 47 h 47"/>
                  <a:gd name="T12" fmla="*/ 274 w 274"/>
                  <a:gd name="T13" fmla="*/ 47 h 47"/>
                  <a:gd name="T14" fmla="*/ 274 w 27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4" h="47">
                    <a:moveTo>
                      <a:pt x="274" y="47"/>
                    </a:moveTo>
                    <a:lnTo>
                      <a:pt x="274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274" y="0"/>
                    </a:lnTo>
                    <a:lnTo>
                      <a:pt x="274" y="47"/>
                    </a:lnTo>
                    <a:lnTo>
                      <a:pt x="274" y="47"/>
                    </a:lnTo>
                    <a:lnTo>
                      <a:pt x="274" y="4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44"/>
              <p:cNvSpPr>
                <a:spLocks/>
              </p:cNvSpPr>
              <p:nvPr/>
            </p:nvSpPr>
            <p:spPr bwMode="auto">
              <a:xfrm>
                <a:off x="-4943010" y="4299719"/>
                <a:ext cx="205787" cy="37552"/>
              </a:xfrm>
              <a:custGeom>
                <a:avLst/>
                <a:gdLst>
                  <a:gd name="T0" fmla="*/ 274 w 274"/>
                  <a:gd name="T1" fmla="*/ 50 h 50"/>
                  <a:gd name="T2" fmla="*/ 274 w 274"/>
                  <a:gd name="T3" fmla="*/ 50 h 50"/>
                  <a:gd name="T4" fmla="*/ 0 w 274"/>
                  <a:gd name="T5" fmla="*/ 50 h 50"/>
                  <a:gd name="T6" fmla="*/ 0 w 274"/>
                  <a:gd name="T7" fmla="*/ 0 h 50"/>
                  <a:gd name="T8" fmla="*/ 274 w 274"/>
                  <a:gd name="T9" fmla="*/ 0 h 50"/>
                  <a:gd name="T10" fmla="*/ 274 w 274"/>
                  <a:gd name="T11" fmla="*/ 50 h 50"/>
                  <a:gd name="T12" fmla="*/ 274 w 274"/>
                  <a:gd name="T13" fmla="*/ 50 h 50"/>
                  <a:gd name="T14" fmla="*/ 274 w 274"/>
                  <a:gd name="T1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4" h="50">
                    <a:moveTo>
                      <a:pt x="274" y="50"/>
                    </a:moveTo>
                    <a:lnTo>
                      <a:pt x="274" y="50"/>
                    </a:lnTo>
                    <a:lnTo>
                      <a:pt x="0" y="50"/>
                    </a:lnTo>
                    <a:lnTo>
                      <a:pt x="0" y="0"/>
                    </a:lnTo>
                    <a:lnTo>
                      <a:pt x="274" y="0"/>
                    </a:lnTo>
                    <a:lnTo>
                      <a:pt x="274" y="50"/>
                    </a:lnTo>
                    <a:lnTo>
                      <a:pt x="274" y="50"/>
                    </a:lnTo>
                    <a:lnTo>
                      <a:pt x="274" y="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45"/>
              <p:cNvSpPr>
                <a:spLocks/>
              </p:cNvSpPr>
              <p:nvPr/>
            </p:nvSpPr>
            <p:spPr bwMode="auto">
              <a:xfrm>
                <a:off x="-4943010" y="4195323"/>
                <a:ext cx="205787" cy="36802"/>
              </a:xfrm>
              <a:custGeom>
                <a:avLst/>
                <a:gdLst>
                  <a:gd name="T0" fmla="*/ 274 w 274"/>
                  <a:gd name="T1" fmla="*/ 49 h 49"/>
                  <a:gd name="T2" fmla="*/ 274 w 274"/>
                  <a:gd name="T3" fmla="*/ 49 h 49"/>
                  <a:gd name="T4" fmla="*/ 0 w 274"/>
                  <a:gd name="T5" fmla="*/ 49 h 49"/>
                  <a:gd name="T6" fmla="*/ 0 w 274"/>
                  <a:gd name="T7" fmla="*/ 0 h 49"/>
                  <a:gd name="T8" fmla="*/ 274 w 274"/>
                  <a:gd name="T9" fmla="*/ 0 h 49"/>
                  <a:gd name="T10" fmla="*/ 274 w 274"/>
                  <a:gd name="T11" fmla="*/ 49 h 49"/>
                  <a:gd name="T12" fmla="*/ 274 w 274"/>
                  <a:gd name="T13" fmla="*/ 49 h 49"/>
                  <a:gd name="T14" fmla="*/ 274 w 274"/>
                  <a:gd name="T1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4" h="49">
                    <a:moveTo>
                      <a:pt x="274" y="49"/>
                    </a:moveTo>
                    <a:lnTo>
                      <a:pt x="274" y="49"/>
                    </a:lnTo>
                    <a:lnTo>
                      <a:pt x="0" y="49"/>
                    </a:lnTo>
                    <a:lnTo>
                      <a:pt x="0" y="0"/>
                    </a:lnTo>
                    <a:lnTo>
                      <a:pt x="274" y="0"/>
                    </a:lnTo>
                    <a:lnTo>
                      <a:pt x="274" y="49"/>
                    </a:lnTo>
                    <a:lnTo>
                      <a:pt x="274" y="49"/>
                    </a:lnTo>
                    <a:lnTo>
                      <a:pt x="274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46"/>
              <p:cNvSpPr>
                <a:spLocks/>
              </p:cNvSpPr>
              <p:nvPr/>
            </p:nvSpPr>
            <p:spPr bwMode="auto">
              <a:xfrm>
                <a:off x="-4943010" y="4109704"/>
                <a:ext cx="205787" cy="37552"/>
              </a:xfrm>
              <a:custGeom>
                <a:avLst/>
                <a:gdLst>
                  <a:gd name="T0" fmla="*/ 274 w 274"/>
                  <a:gd name="T1" fmla="*/ 50 h 50"/>
                  <a:gd name="T2" fmla="*/ 274 w 274"/>
                  <a:gd name="T3" fmla="*/ 50 h 50"/>
                  <a:gd name="T4" fmla="*/ 0 w 274"/>
                  <a:gd name="T5" fmla="*/ 50 h 50"/>
                  <a:gd name="T6" fmla="*/ 0 w 274"/>
                  <a:gd name="T7" fmla="*/ 0 h 50"/>
                  <a:gd name="T8" fmla="*/ 274 w 274"/>
                  <a:gd name="T9" fmla="*/ 0 h 50"/>
                  <a:gd name="T10" fmla="*/ 274 w 274"/>
                  <a:gd name="T11" fmla="*/ 50 h 50"/>
                  <a:gd name="T12" fmla="*/ 274 w 274"/>
                  <a:gd name="T13" fmla="*/ 50 h 50"/>
                  <a:gd name="T14" fmla="*/ 274 w 274"/>
                  <a:gd name="T1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4" h="50">
                    <a:moveTo>
                      <a:pt x="274" y="50"/>
                    </a:moveTo>
                    <a:lnTo>
                      <a:pt x="274" y="50"/>
                    </a:lnTo>
                    <a:lnTo>
                      <a:pt x="0" y="50"/>
                    </a:lnTo>
                    <a:lnTo>
                      <a:pt x="0" y="0"/>
                    </a:lnTo>
                    <a:lnTo>
                      <a:pt x="274" y="0"/>
                    </a:lnTo>
                    <a:lnTo>
                      <a:pt x="274" y="50"/>
                    </a:lnTo>
                    <a:lnTo>
                      <a:pt x="274" y="50"/>
                    </a:lnTo>
                    <a:lnTo>
                      <a:pt x="274" y="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47"/>
              <p:cNvSpPr>
                <a:spLocks/>
              </p:cNvSpPr>
              <p:nvPr/>
            </p:nvSpPr>
            <p:spPr bwMode="auto">
              <a:xfrm>
                <a:off x="-4943010" y="4023334"/>
                <a:ext cx="205787" cy="36802"/>
              </a:xfrm>
              <a:custGeom>
                <a:avLst/>
                <a:gdLst>
                  <a:gd name="T0" fmla="*/ 274 w 274"/>
                  <a:gd name="T1" fmla="*/ 49 h 49"/>
                  <a:gd name="T2" fmla="*/ 274 w 274"/>
                  <a:gd name="T3" fmla="*/ 49 h 49"/>
                  <a:gd name="T4" fmla="*/ 0 w 274"/>
                  <a:gd name="T5" fmla="*/ 49 h 49"/>
                  <a:gd name="T6" fmla="*/ 0 w 274"/>
                  <a:gd name="T7" fmla="*/ 0 h 49"/>
                  <a:gd name="T8" fmla="*/ 274 w 274"/>
                  <a:gd name="T9" fmla="*/ 0 h 49"/>
                  <a:gd name="T10" fmla="*/ 274 w 274"/>
                  <a:gd name="T11" fmla="*/ 49 h 49"/>
                  <a:gd name="T12" fmla="*/ 274 w 274"/>
                  <a:gd name="T13" fmla="*/ 49 h 49"/>
                  <a:gd name="T14" fmla="*/ 274 w 274"/>
                  <a:gd name="T1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4" h="49">
                    <a:moveTo>
                      <a:pt x="274" y="49"/>
                    </a:moveTo>
                    <a:lnTo>
                      <a:pt x="274" y="49"/>
                    </a:lnTo>
                    <a:lnTo>
                      <a:pt x="0" y="49"/>
                    </a:lnTo>
                    <a:lnTo>
                      <a:pt x="0" y="0"/>
                    </a:lnTo>
                    <a:lnTo>
                      <a:pt x="274" y="0"/>
                    </a:lnTo>
                    <a:lnTo>
                      <a:pt x="274" y="49"/>
                    </a:lnTo>
                    <a:lnTo>
                      <a:pt x="274" y="49"/>
                    </a:lnTo>
                    <a:lnTo>
                      <a:pt x="274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0" name="Group 63"/>
          <p:cNvGrpSpPr>
            <a:grpSpLocks noChangeAspect="1"/>
          </p:cNvGrpSpPr>
          <p:nvPr/>
        </p:nvGrpSpPr>
        <p:grpSpPr>
          <a:xfrm>
            <a:off x="927399" y="3529359"/>
            <a:ext cx="1371600" cy="1371600"/>
            <a:chOff x="4697954" y="2720257"/>
            <a:chExt cx="595306" cy="595306"/>
          </a:xfrm>
        </p:grpSpPr>
        <p:sp>
          <p:nvSpPr>
            <p:cNvPr id="112" name="Oval 111"/>
            <p:cNvSpPr/>
            <p:nvPr/>
          </p:nvSpPr>
          <p:spPr bwMode="auto">
            <a:xfrm>
              <a:off x="4697954" y="2720257"/>
              <a:ext cx="595306" cy="59530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defTabSz="457090"/>
              <a:endParaRPr lang="en-US" kern="0" cap="all" dirty="0" err="1">
                <a:solidFill>
                  <a:srgbClr val="FFFFFF"/>
                </a:solidFill>
                <a:ea typeface="Arial Unicode MS" panose="020B0604020202020204" pitchFamily="34" charset="-128"/>
              </a:endParaRPr>
            </a:p>
          </p:txBody>
        </p:sp>
        <p:sp>
          <p:nvSpPr>
            <p:cNvPr id="113" name="Freeform 13"/>
            <p:cNvSpPr>
              <a:spLocks noEditPoints="1"/>
            </p:cNvSpPr>
            <p:nvPr/>
          </p:nvSpPr>
          <p:spPr bwMode="auto">
            <a:xfrm>
              <a:off x="4840545" y="2863549"/>
              <a:ext cx="310125" cy="308722"/>
            </a:xfrm>
            <a:custGeom>
              <a:avLst/>
              <a:gdLst>
                <a:gd name="T0" fmla="*/ 318 w 375"/>
                <a:gd name="T1" fmla="*/ 0 h 373"/>
                <a:gd name="T2" fmla="*/ 0 w 375"/>
                <a:gd name="T3" fmla="*/ 57 h 373"/>
                <a:gd name="T4" fmla="*/ 57 w 375"/>
                <a:gd name="T5" fmla="*/ 373 h 373"/>
                <a:gd name="T6" fmla="*/ 375 w 375"/>
                <a:gd name="T7" fmla="*/ 317 h 373"/>
                <a:gd name="T8" fmla="*/ 318 w 375"/>
                <a:gd name="T9" fmla="*/ 0 h 373"/>
                <a:gd name="T10" fmla="*/ 168 w 375"/>
                <a:gd name="T11" fmla="*/ 284 h 373"/>
                <a:gd name="T12" fmla="*/ 155 w 375"/>
                <a:gd name="T13" fmla="*/ 296 h 373"/>
                <a:gd name="T14" fmla="*/ 71 w 375"/>
                <a:gd name="T15" fmla="*/ 283 h 373"/>
                <a:gd name="T16" fmla="*/ 71 w 375"/>
                <a:gd name="T17" fmla="*/ 282 h 373"/>
                <a:gd name="T18" fmla="*/ 88 w 375"/>
                <a:gd name="T19" fmla="*/ 262 h 373"/>
                <a:gd name="T20" fmla="*/ 107 w 375"/>
                <a:gd name="T21" fmla="*/ 248 h 373"/>
                <a:gd name="T22" fmla="*/ 119 w 375"/>
                <a:gd name="T23" fmla="*/ 195 h 373"/>
                <a:gd name="T24" fmla="*/ 131 w 375"/>
                <a:gd name="T25" fmla="*/ 249 h 373"/>
                <a:gd name="T26" fmla="*/ 151 w 375"/>
                <a:gd name="T27" fmla="*/ 262 h 373"/>
                <a:gd name="T28" fmla="*/ 168 w 375"/>
                <a:gd name="T29" fmla="*/ 282 h 373"/>
                <a:gd name="T30" fmla="*/ 168 w 375"/>
                <a:gd name="T31" fmla="*/ 284 h 373"/>
                <a:gd name="T32" fmla="*/ 168 w 375"/>
                <a:gd name="T33" fmla="*/ 142 h 373"/>
                <a:gd name="T34" fmla="*/ 155 w 375"/>
                <a:gd name="T35" fmla="*/ 155 h 373"/>
                <a:gd name="T36" fmla="*/ 71 w 375"/>
                <a:gd name="T37" fmla="*/ 141 h 373"/>
                <a:gd name="T38" fmla="*/ 71 w 375"/>
                <a:gd name="T39" fmla="*/ 141 h 373"/>
                <a:gd name="T40" fmla="*/ 88 w 375"/>
                <a:gd name="T41" fmla="*/ 120 h 373"/>
                <a:gd name="T42" fmla="*/ 107 w 375"/>
                <a:gd name="T43" fmla="*/ 107 h 373"/>
                <a:gd name="T44" fmla="*/ 119 w 375"/>
                <a:gd name="T45" fmla="*/ 53 h 373"/>
                <a:gd name="T46" fmla="*/ 131 w 375"/>
                <a:gd name="T47" fmla="*/ 107 h 373"/>
                <a:gd name="T48" fmla="*/ 151 w 375"/>
                <a:gd name="T49" fmla="*/ 120 h 373"/>
                <a:gd name="T50" fmla="*/ 168 w 375"/>
                <a:gd name="T51" fmla="*/ 141 h 373"/>
                <a:gd name="T52" fmla="*/ 168 w 375"/>
                <a:gd name="T53" fmla="*/ 142 h 373"/>
                <a:gd name="T54" fmla="*/ 243 w 375"/>
                <a:gd name="T55" fmla="*/ 294 h 373"/>
                <a:gd name="T56" fmla="*/ 191 w 375"/>
                <a:gd name="T57" fmla="*/ 280 h 373"/>
                <a:gd name="T58" fmla="*/ 243 w 375"/>
                <a:gd name="T59" fmla="*/ 266 h 373"/>
                <a:gd name="T60" fmla="*/ 243 w 375"/>
                <a:gd name="T61" fmla="*/ 294 h 373"/>
                <a:gd name="T62" fmla="*/ 293 w 375"/>
                <a:gd name="T63" fmla="*/ 244 h 373"/>
                <a:gd name="T64" fmla="*/ 191 w 375"/>
                <a:gd name="T65" fmla="*/ 230 h 373"/>
                <a:gd name="T66" fmla="*/ 293 w 375"/>
                <a:gd name="T67" fmla="*/ 217 h 373"/>
                <a:gd name="T68" fmla="*/ 293 w 375"/>
                <a:gd name="T69" fmla="*/ 244 h 373"/>
                <a:gd name="T70" fmla="*/ 191 w 375"/>
                <a:gd name="T71" fmla="*/ 138 h 373"/>
                <a:gd name="T72" fmla="*/ 243 w 375"/>
                <a:gd name="T73" fmla="*/ 125 h 373"/>
                <a:gd name="T74" fmla="*/ 243 w 375"/>
                <a:gd name="T75" fmla="*/ 152 h 373"/>
                <a:gd name="T76" fmla="*/ 191 w 375"/>
                <a:gd name="T77" fmla="*/ 138 h 373"/>
                <a:gd name="T78" fmla="*/ 293 w 375"/>
                <a:gd name="T79" fmla="*/ 103 h 373"/>
                <a:gd name="T80" fmla="*/ 191 w 375"/>
                <a:gd name="T81" fmla="*/ 89 h 373"/>
                <a:gd name="T82" fmla="*/ 293 w 375"/>
                <a:gd name="T83" fmla="*/ 75 h 373"/>
                <a:gd name="T84" fmla="*/ 293 w 375"/>
                <a:gd name="T85" fmla="*/ 10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373">
                  <a:moveTo>
                    <a:pt x="318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0" y="348"/>
                    <a:pt x="26" y="373"/>
                    <a:pt x="57" y="373"/>
                  </a:cubicBezTo>
                  <a:cubicBezTo>
                    <a:pt x="318" y="373"/>
                    <a:pt x="318" y="373"/>
                    <a:pt x="318" y="373"/>
                  </a:cubicBezTo>
                  <a:cubicBezTo>
                    <a:pt x="349" y="373"/>
                    <a:pt x="375" y="348"/>
                    <a:pt x="375" y="31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26"/>
                    <a:pt x="349" y="0"/>
                    <a:pt x="318" y="0"/>
                  </a:cubicBezTo>
                  <a:close/>
                  <a:moveTo>
                    <a:pt x="168" y="284"/>
                  </a:moveTo>
                  <a:cubicBezTo>
                    <a:pt x="168" y="284"/>
                    <a:pt x="168" y="284"/>
                    <a:pt x="168" y="284"/>
                  </a:cubicBezTo>
                  <a:cubicBezTo>
                    <a:pt x="168" y="283"/>
                    <a:pt x="168" y="283"/>
                    <a:pt x="168" y="283"/>
                  </a:cubicBezTo>
                  <a:cubicBezTo>
                    <a:pt x="168" y="292"/>
                    <a:pt x="163" y="296"/>
                    <a:pt x="155" y="296"/>
                  </a:cubicBezTo>
                  <a:cubicBezTo>
                    <a:pt x="85" y="296"/>
                    <a:pt x="85" y="296"/>
                    <a:pt x="85" y="296"/>
                  </a:cubicBezTo>
                  <a:cubicBezTo>
                    <a:pt x="75" y="296"/>
                    <a:pt x="71" y="292"/>
                    <a:pt x="71" y="283"/>
                  </a:cubicBezTo>
                  <a:cubicBezTo>
                    <a:pt x="71" y="284"/>
                    <a:pt x="71" y="284"/>
                    <a:pt x="71" y="284"/>
                  </a:cubicBezTo>
                  <a:cubicBezTo>
                    <a:pt x="71" y="282"/>
                    <a:pt x="71" y="282"/>
                    <a:pt x="71" y="282"/>
                  </a:cubicBezTo>
                  <a:cubicBezTo>
                    <a:pt x="71" y="283"/>
                    <a:pt x="71" y="283"/>
                    <a:pt x="71" y="283"/>
                  </a:cubicBezTo>
                  <a:cubicBezTo>
                    <a:pt x="71" y="274"/>
                    <a:pt x="79" y="262"/>
                    <a:pt x="88" y="262"/>
                  </a:cubicBezTo>
                  <a:cubicBezTo>
                    <a:pt x="107" y="257"/>
                    <a:pt x="107" y="257"/>
                    <a:pt x="107" y="257"/>
                  </a:cubicBezTo>
                  <a:cubicBezTo>
                    <a:pt x="107" y="248"/>
                    <a:pt x="107" y="248"/>
                    <a:pt x="107" y="248"/>
                  </a:cubicBezTo>
                  <a:cubicBezTo>
                    <a:pt x="99" y="244"/>
                    <a:pt x="92" y="234"/>
                    <a:pt x="92" y="223"/>
                  </a:cubicBezTo>
                  <a:cubicBezTo>
                    <a:pt x="92" y="208"/>
                    <a:pt x="104" y="195"/>
                    <a:pt x="119" y="195"/>
                  </a:cubicBezTo>
                  <a:cubicBezTo>
                    <a:pt x="135" y="195"/>
                    <a:pt x="148" y="208"/>
                    <a:pt x="148" y="223"/>
                  </a:cubicBezTo>
                  <a:cubicBezTo>
                    <a:pt x="148" y="234"/>
                    <a:pt x="141" y="244"/>
                    <a:pt x="131" y="249"/>
                  </a:cubicBezTo>
                  <a:cubicBezTo>
                    <a:pt x="131" y="257"/>
                    <a:pt x="131" y="257"/>
                    <a:pt x="131" y="257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60" y="262"/>
                    <a:pt x="168" y="274"/>
                    <a:pt x="168" y="283"/>
                  </a:cubicBezTo>
                  <a:cubicBezTo>
                    <a:pt x="168" y="283"/>
                    <a:pt x="168" y="283"/>
                    <a:pt x="168" y="282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lose/>
                  <a:moveTo>
                    <a:pt x="168" y="142"/>
                  </a:moveTo>
                  <a:cubicBezTo>
                    <a:pt x="168" y="142"/>
                    <a:pt x="168" y="142"/>
                    <a:pt x="168" y="142"/>
                  </a:cubicBezTo>
                  <a:cubicBezTo>
                    <a:pt x="168" y="142"/>
                    <a:pt x="168" y="142"/>
                    <a:pt x="168" y="141"/>
                  </a:cubicBezTo>
                  <a:cubicBezTo>
                    <a:pt x="168" y="150"/>
                    <a:pt x="163" y="155"/>
                    <a:pt x="155" y="155"/>
                  </a:cubicBezTo>
                  <a:cubicBezTo>
                    <a:pt x="85" y="155"/>
                    <a:pt x="85" y="155"/>
                    <a:pt x="85" y="155"/>
                  </a:cubicBezTo>
                  <a:cubicBezTo>
                    <a:pt x="75" y="155"/>
                    <a:pt x="71" y="150"/>
                    <a:pt x="71" y="141"/>
                  </a:cubicBezTo>
                  <a:cubicBezTo>
                    <a:pt x="71" y="142"/>
                    <a:pt x="71" y="142"/>
                    <a:pt x="71" y="142"/>
                  </a:cubicBezTo>
                  <a:cubicBezTo>
                    <a:pt x="71" y="141"/>
                    <a:pt x="71" y="141"/>
                    <a:pt x="71" y="141"/>
                  </a:cubicBezTo>
                  <a:cubicBezTo>
                    <a:pt x="71" y="141"/>
                    <a:pt x="71" y="141"/>
                    <a:pt x="71" y="141"/>
                  </a:cubicBezTo>
                  <a:cubicBezTo>
                    <a:pt x="71" y="132"/>
                    <a:pt x="79" y="120"/>
                    <a:pt x="88" y="120"/>
                  </a:cubicBezTo>
                  <a:cubicBezTo>
                    <a:pt x="107" y="115"/>
                    <a:pt x="107" y="115"/>
                    <a:pt x="107" y="115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99" y="102"/>
                    <a:pt x="92" y="92"/>
                    <a:pt x="92" y="81"/>
                  </a:cubicBezTo>
                  <a:cubicBezTo>
                    <a:pt x="92" y="66"/>
                    <a:pt x="104" y="53"/>
                    <a:pt x="119" y="53"/>
                  </a:cubicBezTo>
                  <a:cubicBezTo>
                    <a:pt x="135" y="53"/>
                    <a:pt x="148" y="66"/>
                    <a:pt x="148" y="81"/>
                  </a:cubicBezTo>
                  <a:cubicBezTo>
                    <a:pt x="148" y="92"/>
                    <a:pt x="141" y="102"/>
                    <a:pt x="131" y="107"/>
                  </a:cubicBezTo>
                  <a:cubicBezTo>
                    <a:pt x="131" y="115"/>
                    <a:pt x="131" y="115"/>
                    <a:pt x="131" y="115"/>
                  </a:cubicBezTo>
                  <a:cubicBezTo>
                    <a:pt x="151" y="120"/>
                    <a:pt x="151" y="120"/>
                    <a:pt x="151" y="120"/>
                  </a:cubicBezTo>
                  <a:cubicBezTo>
                    <a:pt x="160" y="120"/>
                    <a:pt x="168" y="132"/>
                    <a:pt x="168" y="141"/>
                  </a:cubicBezTo>
                  <a:cubicBezTo>
                    <a:pt x="168" y="141"/>
                    <a:pt x="168" y="141"/>
                    <a:pt x="168" y="141"/>
                  </a:cubicBezTo>
                  <a:cubicBezTo>
                    <a:pt x="168" y="142"/>
                    <a:pt x="168" y="142"/>
                    <a:pt x="168" y="142"/>
                  </a:cubicBezTo>
                  <a:cubicBezTo>
                    <a:pt x="168" y="142"/>
                    <a:pt x="168" y="142"/>
                    <a:pt x="168" y="142"/>
                  </a:cubicBezTo>
                  <a:close/>
                  <a:moveTo>
                    <a:pt x="243" y="294"/>
                  </a:moveTo>
                  <a:cubicBezTo>
                    <a:pt x="243" y="294"/>
                    <a:pt x="243" y="294"/>
                    <a:pt x="243" y="294"/>
                  </a:cubicBezTo>
                  <a:cubicBezTo>
                    <a:pt x="205" y="294"/>
                    <a:pt x="205" y="294"/>
                    <a:pt x="205" y="294"/>
                  </a:cubicBezTo>
                  <a:cubicBezTo>
                    <a:pt x="198" y="294"/>
                    <a:pt x="191" y="287"/>
                    <a:pt x="191" y="280"/>
                  </a:cubicBezTo>
                  <a:cubicBezTo>
                    <a:pt x="191" y="272"/>
                    <a:pt x="198" y="266"/>
                    <a:pt x="205" y="266"/>
                  </a:cubicBezTo>
                  <a:cubicBezTo>
                    <a:pt x="243" y="266"/>
                    <a:pt x="243" y="266"/>
                    <a:pt x="243" y="266"/>
                  </a:cubicBezTo>
                  <a:cubicBezTo>
                    <a:pt x="251" y="266"/>
                    <a:pt x="257" y="272"/>
                    <a:pt x="257" y="280"/>
                  </a:cubicBezTo>
                  <a:cubicBezTo>
                    <a:pt x="257" y="287"/>
                    <a:pt x="251" y="294"/>
                    <a:pt x="243" y="294"/>
                  </a:cubicBezTo>
                  <a:close/>
                  <a:moveTo>
                    <a:pt x="293" y="244"/>
                  </a:moveTo>
                  <a:cubicBezTo>
                    <a:pt x="293" y="244"/>
                    <a:pt x="293" y="244"/>
                    <a:pt x="293" y="244"/>
                  </a:cubicBezTo>
                  <a:cubicBezTo>
                    <a:pt x="205" y="244"/>
                    <a:pt x="205" y="244"/>
                    <a:pt x="205" y="244"/>
                  </a:cubicBezTo>
                  <a:cubicBezTo>
                    <a:pt x="198" y="244"/>
                    <a:pt x="191" y="238"/>
                    <a:pt x="191" y="230"/>
                  </a:cubicBezTo>
                  <a:cubicBezTo>
                    <a:pt x="191" y="223"/>
                    <a:pt x="198" y="217"/>
                    <a:pt x="205" y="217"/>
                  </a:cubicBezTo>
                  <a:cubicBezTo>
                    <a:pt x="293" y="217"/>
                    <a:pt x="293" y="217"/>
                    <a:pt x="293" y="217"/>
                  </a:cubicBezTo>
                  <a:cubicBezTo>
                    <a:pt x="301" y="217"/>
                    <a:pt x="307" y="223"/>
                    <a:pt x="307" y="230"/>
                  </a:cubicBezTo>
                  <a:cubicBezTo>
                    <a:pt x="307" y="238"/>
                    <a:pt x="301" y="244"/>
                    <a:pt x="293" y="244"/>
                  </a:cubicBezTo>
                  <a:close/>
                  <a:moveTo>
                    <a:pt x="191" y="138"/>
                  </a:moveTo>
                  <a:cubicBezTo>
                    <a:pt x="191" y="138"/>
                    <a:pt x="191" y="138"/>
                    <a:pt x="191" y="138"/>
                  </a:cubicBezTo>
                  <a:cubicBezTo>
                    <a:pt x="191" y="130"/>
                    <a:pt x="198" y="125"/>
                    <a:pt x="205" y="125"/>
                  </a:cubicBezTo>
                  <a:cubicBezTo>
                    <a:pt x="243" y="125"/>
                    <a:pt x="243" y="125"/>
                    <a:pt x="243" y="125"/>
                  </a:cubicBezTo>
                  <a:cubicBezTo>
                    <a:pt x="251" y="125"/>
                    <a:pt x="257" y="130"/>
                    <a:pt x="257" y="138"/>
                  </a:cubicBezTo>
                  <a:cubicBezTo>
                    <a:pt x="257" y="146"/>
                    <a:pt x="251" y="152"/>
                    <a:pt x="243" y="152"/>
                  </a:cubicBezTo>
                  <a:cubicBezTo>
                    <a:pt x="205" y="152"/>
                    <a:pt x="205" y="152"/>
                    <a:pt x="205" y="152"/>
                  </a:cubicBezTo>
                  <a:cubicBezTo>
                    <a:pt x="198" y="152"/>
                    <a:pt x="191" y="146"/>
                    <a:pt x="191" y="138"/>
                  </a:cubicBezTo>
                  <a:close/>
                  <a:moveTo>
                    <a:pt x="293" y="103"/>
                  </a:moveTo>
                  <a:cubicBezTo>
                    <a:pt x="293" y="103"/>
                    <a:pt x="293" y="103"/>
                    <a:pt x="293" y="103"/>
                  </a:cubicBezTo>
                  <a:cubicBezTo>
                    <a:pt x="205" y="103"/>
                    <a:pt x="205" y="103"/>
                    <a:pt x="205" y="103"/>
                  </a:cubicBezTo>
                  <a:cubicBezTo>
                    <a:pt x="198" y="103"/>
                    <a:pt x="191" y="96"/>
                    <a:pt x="191" y="89"/>
                  </a:cubicBezTo>
                  <a:cubicBezTo>
                    <a:pt x="191" y="81"/>
                    <a:pt x="198" y="75"/>
                    <a:pt x="205" y="75"/>
                  </a:cubicBezTo>
                  <a:cubicBezTo>
                    <a:pt x="293" y="75"/>
                    <a:pt x="293" y="75"/>
                    <a:pt x="293" y="75"/>
                  </a:cubicBezTo>
                  <a:cubicBezTo>
                    <a:pt x="301" y="75"/>
                    <a:pt x="307" y="81"/>
                    <a:pt x="307" y="89"/>
                  </a:cubicBezTo>
                  <a:cubicBezTo>
                    <a:pt x="307" y="96"/>
                    <a:pt x="301" y="103"/>
                    <a:pt x="293" y="1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" name="Group 34"/>
          <p:cNvGrpSpPr>
            <a:grpSpLocks noChangeAspect="1"/>
          </p:cNvGrpSpPr>
          <p:nvPr/>
        </p:nvGrpSpPr>
        <p:grpSpPr>
          <a:xfrm>
            <a:off x="5049864" y="674649"/>
            <a:ext cx="1371602" cy="1371600"/>
            <a:chOff x="6954043" y="1943646"/>
            <a:chExt cx="645907" cy="645906"/>
          </a:xfrm>
        </p:grpSpPr>
        <p:sp>
          <p:nvSpPr>
            <p:cNvPr id="117" name="Oval 116"/>
            <p:cNvSpPr/>
            <p:nvPr/>
          </p:nvSpPr>
          <p:spPr bwMode="auto">
            <a:xfrm>
              <a:off x="6954043" y="1943646"/>
              <a:ext cx="645907" cy="64590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defTabSz="457090"/>
              <a:endParaRPr lang="en-US" kern="0" cap="all" dirty="0">
                <a:solidFill>
                  <a:srgbClr val="FFFFFF"/>
                </a:solidFill>
                <a:ea typeface="Arial Unicode MS" panose="020B0604020202020204" pitchFamily="34" charset="-128"/>
              </a:endParaRPr>
            </a:p>
          </p:txBody>
        </p:sp>
        <p:sp>
          <p:nvSpPr>
            <p:cNvPr id="118" name="Freeform 6"/>
            <p:cNvSpPr>
              <a:spLocks noEditPoints="1"/>
            </p:cNvSpPr>
            <p:nvPr/>
          </p:nvSpPr>
          <p:spPr bwMode="auto">
            <a:xfrm>
              <a:off x="7117011" y="2129044"/>
              <a:ext cx="348542" cy="257992"/>
            </a:xfrm>
            <a:custGeom>
              <a:avLst/>
              <a:gdLst>
                <a:gd name="T0" fmla="*/ 6453 w 7572"/>
                <a:gd name="T1" fmla="*/ 1646 h 5605"/>
                <a:gd name="T2" fmla="*/ 5656 w 7572"/>
                <a:gd name="T3" fmla="*/ 784 h 5605"/>
                <a:gd name="T4" fmla="*/ 5515 w 7572"/>
                <a:gd name="T5" fmla="*/ 502 h 5605"/>
                <a:gd name="T6" fmla="*/ 373 w 7572"/>
                <a:gd name="T7" fmla="*/ 0 h 5605"/>
                <a:gd name="T8" fmla="*/ 257 w 7572"/>
                <a:gd name="T9" fmla="*/ 5142 h 5605"/>
                <a:gd name="T10" fmla="*/ 5374 w 7572"/>
                <a:gd name="T11" fmla="*/ 784 h 5605"/>
                <a:gd name="T12" fmla="*/ 1028 w 7572"/>
                <a:gd name="T13" fmla="*/ 1196 h 5605"/>
                <a:gd name="T14" fmla="*/ 1118 w 7572"/>
                <a:gd name="T15" fmla="*/ 2661 h 5605"/>
                <a:gd name="T16" fmla="*/ 1131 w 7572"/>
                <a:gd name="T17" fmla="*/ 2648 h 5605"/>
                <a:gd name="T18" fmla="*/ 1131 w 7572"/>
                <a:gd name="T19" fmla="*/ 2636 h 5605"/>
                <a:gd name="T20" fmla="*/ 1131 w 7572"/>
                <a:gd name="T21" fmla="*/ 2623 h 5605"/>
                <a:gd name="T22" fmla="*/ 1144 w 7572"/>
                <a:gd name="T23" fmla="*/ 2610 h 5605"/>
                <a:gd name="T24" fmla="*/ 1144 w 7572"/>
                <a:gd name="T25" fmla="*/ 2597 h 5605"/>
                <a:gd name="T26" fmla="*/ 1157 w 7572"/>
                <a:gd name="T27" fmla="*/ 2584 h 5605"/>
                <a:gd name="T28" fmla="*/ 1157 w 7572"/>
                <a:gd name="T29" fmla="*/ 2584 h 5605"/>
                <a:gd name="T30" fmla="*/ 1157 w 7572"/>
                <a:gd name="T31" fmla="*/ 2571 h 5605"/>
                <a:gd name="T32" fmla="*/ 1170 w 7572"/>
                <a:gd name="T33" fmla="*/ 2558 h 5605"/>
                <a:gd name="T34" fmla="*/ 1170 w 7572"/>
                <a:gd name="T35" fmla="*/ 2546 h 5605"/>
                <a:gd name="T36" fmla="*/ 1183 w 7572"/>
                <a:gd name="T37" fmla="*/ 2533 h 5605"/>
                <a:gd name="T38" fmla="*/ 1183 w 7572"/>
                <a:gd name="T39" fmla="*/ 2520 h 5605"/>
                <a:gd name="T40" fmla="*/ 1183 w 7572"/>
                <a:gd name="T41" fmla="*/ 2507 h 5605"/>
                <a:gd name="T42" fmla="*/ 1196 w 7572"/>
                <a:gd name="T43" fmla="*/ 2507 h 5605"/>
                <a:gd name="T44" fmla="*/ 1196 w 7572"/>
                <a:gd name="T45" fmla="*/ 2494 h 5605"/>
                <a:gd name="T46" fmla="*/ 1208 w 7572"/>
                <a:gd name="T47" fmla="*/ 2481 h 5605"/>
                <a:gd name="T48" fmla="*/ 1208 w 7572"/>
                <a:gd name="T49" fmla="*/ 2468 h 5605"/>
                <a:gd name="T50" fmla="*/ 1221 w 7572"/>
                <a:gd name="T51" fmla="*/ 2456 h 5605"/>
                <a:gd name="T52" fmla="*/ 1221 w 7572"/>
                <a:gd name="T53" fmla="*/ 2443 h 5605"/>
                <a:gd name="T54" fmla="*/ 1234 w 7572"/>
                <a:gd name="T55" fmla="*/ 2417 h 5605"/>
                <a:gd name="T56" fmla="*/ 1247 w 7572"/>
                <a:gd name="T57" fmla="*/ 2404 h 5605"/>
                <a:gd name="T58" fmla="*/ 1247 w 7572"/>
                <a:gd name="T59" fmla="*/ 2404 h 5605"/>
                <a:gd name="T60" fmla="*/ 1260 w 7572"/>
                <a:gd name="T61" fmla="*/ 2391 h 5605"/>
                <a:gd name="T62" fmla="*/ 1260 w 7572"/>
                <a:gd name="T63" fmla="*/ 2378 h 5605"/>
                <a:gd name="T64" fmla="*/ 1273 w 7572"/>
                <a:gd name="T65" fmla="*/ 2366 h 5605"/>
                <a:gd name="T66" fmla="*/ 1286 w 7572"/>
                <a:gd name="T67" fmla="*/ 2353 h 5605"/>
                <a:gd name="T68" fmla="*/ 1298 w 7572"/>
                <a:gd name="T69" fmla="*/ 2340 h 5605"/>
                <a:gd name="T70" fmla="*/ 1298 w 7572"/>
                <a:gd name="T71" fmla="*/ 2327 h 5605"/>
                <a:gd name="T72" fmla="*/ 1311 w 7572"/>
                <a:gd name="T73" fmla="*/ 2314 h 5605"/>
                <a:gd name="T74" fmla="*/ 5926 w 7572"/>
                <a:gd name="T75" fmla="*/ 1697 h 5605"/>
                <a:gd name="T76" fmla="*/ 6453 w 7572"/>
                <a:gd name="T77" fmla="*/ 1697 h 5605"/>
                <a:gd name="T78" fmla="*/ 540 w 7572"/>
                <a:gd name="T79" fmla="*/ 5605 h 5605"/>
                <a:gd name="T80" fmla="*/ 2455 w 7572"/>
                <a:gd name="T81" fmla="*/ 2121 h 5605"/>
                <a:gd name="T82" fmla="*/ 7507 w 7572"/>
                <a:gd name="T83" fmla="*/ 2263 h 5605"/>
                <a:gd name="T84" fmla="*/ 6505 w 7572"/>
                <a:gd name="T85" fmla="*/ 5605 h 5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572" h="5605">
                  <a:moveTo>
                    <a:pt x="6453" y="1697"/>
                  </a:moveTo>
                  <a:cubicBezTo>
                    <a:pt x="6453" y="1697"/>
                    <a:pt x="6453" y="1697"/>
                    <a:pt x="6453" y="1697"/>
                  </a:cubicBezTo>
                  <a:cubicBezTo>
                    <a:pt x="6453" y="1646"/>
                    <a:pt x="6453" y="1646"/>
                    <a:pt x="6453" y="1646"/>
                  </a:cubicBezTo>
                  <a:cubicBezTo>
                    <a:pt x="6453" y="1106"/>
                    <a:pt x="6453" y="1106"/>
                    <a:pt x="6453" y="1106"/>
                  </a:cubicBezTo>
                  <a:cubicBezTo>
                    <a:pt x="6453" y="849"/>
                    <a:pt x="6183" y="784"/>
                    <a:pt x="6068" y="784"/>
                  </a:cubicBezTo>
                  <a:cubicBezTo>
                    <a:pt x="5656" y="784"/>
                    <a:pt x="5656" y="784"/>
                    <a:pt x="5656" y="784"/>
                  </a:cubicBezTo>
                  <a:cubicBezTo>
                    <a:pt x="5656" y="643"/>
                    <a:pt x="5656" y="643"/>
                    <a:pt x="5656" y="643"/>
                  </a:cubicBezTo>
                  <a:cubicBezTo>
                    <a:pt x="5656" y="502"/>
                    <a:pt x="5656" y="502"/>
                    <a:pt x="5656" y="502"/>
                  </a:cubicBezTo>
                  <a:cubicBezTo>
                    <a:pt x="5515" y="502"/>
                    <a:pt x="5515" y="502"/>
                    <a:pt x="5515" y="502"/>
                  </a:cubicBezTo>
                  <a:cubicBezTo>
                    <a:pt x="2700" y="502"/>
                    <a:pt x="2700" y="502"/>
                    <a:pt x="2700" y="502"/>
                  </a:cubicBezTo>
                  <a:cubicBezTo>
                    <a:pt x="2288" y="0"/>
                    <a:pt x="2288" y="0"/>
                    <a:pt x="2288" y="0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167" y="0"/>
                    <a:pt x="0" y="167"/>
                    <a:pt x="0" y="373"/>
                  </a:cubicBezTo>
                  <a:cubicBezTo>
                    <a:pt x="0" y="4795"/>
                    <a:pt x="0" y="4795"/>
                    <a:pt x="0" y="4795"/>
                  </a:cubicBezTo>
                  <a:cubicBezTo>
                    <a:pt x="0" y="4949"/>
                    <a:pt x="103" y="5091"/>
                    <a:pt x="257" y="5142"/>
                  </a:cubicBezTo>
                  <a:cubicBezTo>
                    <a:pt x="540" y="4307"/>
                    <a:pt x="540" y="4307"/>
                    <a:pt x="540" y="4307"/>
                  </a:cubicBezTo>
                  <a:cubicBezTo>
                    <a:pt x="540" y="784"/>
                    <a:pt x="540" y="784"/>
                    <a:pt x="540" y="784"/>
                  </a:cubicBezTo>
                  <a:cubicBezTo>
                    <a:pt x="5374" y="784"/>
                    <a:pt x="5374" y="784"/>
                    <a:pt x="5374" y="784"/>
                  </a:cubicBezTo>
                  <a:cubicBezTo>
                    <a:pt x="5374" y="1196"/>
                    <a:pt x="5374" y="1196"/>
                    <a:pt x="5374" y="1196"/>
                  </a:cubicBezTo>
                  <a:cubicBezTo>
                    <a:pt x="1170" y="1196"/>
                    <a:pt x="1170" y="1196"/>
                    <a:pt x="1170" y="1196"/>
                  </a:cubicBezTo>
                  <a:cubicBezTo>
                    <a:pt x="1028" y="1196"/>
                    <a:pt x="1028" y="1196"/>
                    <a:pt x="1028" y="1196"/>
                  </a:cubicBezTo>
                  <a:cubicBezTo>
                    <a:pt x="1028" y="1324"/>
                    <a:pt x="1028" y="1324"/>
                    <a:pt x="1028" y="1324"/>
                  </a:cubicBezTo>
                  <a:cubicBezTo>
                    <a:pt x="1028" y="2944"/>
                    <a:pt x="1028" y="2944"/>
                    <a:pt x="1028" y="2944"/>
                  </a:cubicBezTo>
                  <a:cubicBezTo>
                    <a:pt x="1118" y="2661"/>
                    <a:pt x="1118" y="2661"/>
                    <a:pt x="1118" y="2661"/>
                  </a:cubicBezTo>
                  <a:cubicBezTo>
                    <a:pt x="1118" y="2661"/>
                    <a:pt x="1118" y="2661"/>
                    <a:pt x="1118" y="2661"/>
                  </a:cubicBezTo>
                  <a:cubicBezTo>
                    <a:pt x="1131" y="2648"/>
                    <a:pt x="1131" y="2648"/>
                    <a:pt x="1131" y="2648"/>
                  </a:cubicBezTo>
                  <a:cubicBezTo>
                    <a:pt x="1131" y="2648"/>
                    <a:pt x="1131" y="2648"/>
                    <a:pt x="1131" y="2648"/>
                  </a:cubicBezTo>
                  <a:cubicBezTo>
                    <a:pt x="1131" y="2648"/>
                    <a:pt x="1131" y="2648"/>
                    <a:pt x="1131" y="2648"/>
                  </a:cubicBezTo>
                  <a:cubicBezTo>
                    <a:pt x="1131" y="2636"/>
                    <a:pt x="1131" y="2636"/>
                    <a:pt x="1131" y="2636"/>
                  </a:cubicBezTo>
                  <a:cubicBezTo>
                    <a:pt x="1131" y="2636"/>
                    <a:pt x="1131" y="2636"/>
                    <a:pt x="1131" y="2636"/>
                  </a:cubicBezTo>
                  <a:cubicBezTo>
                    <a:pt x="1131" y="2636"/>
                    <a:pt x="1131" y="2636"/>
                    <a:pt x="1131" y="2636"/>
                  </a:cubicBezTo>
                  <a:cubicBezTo>
                    <a:pt x="1131" y="2636"/>
                    <a:pt x="1131" y="2636"/>
                    <a:pt x="1131" y="2636"/>
                  </a:cubicBezTo>
                  <a:cubicBezTo>
                    <a:pt x="1131" y="2623"/>
                    <a:pt x="1131" y="2623"/>
                    <a:pt x="1131" y="2623"/>
                  </a:cubicBezTo>
                  <a:cubicBezTo>
                    <a:pt x="1131" y="2623"/>
                    <a:pt x="1131" y="2623"/>
                    <a:pt x="1131" y="2623"/>
                  </a:cubicBezTo>
                  <a:cubicBezTo>
                    <a:pt x="1144" y="2623"/>
                    <a:pt x="1144" y="2623"/>
                    <a:pt x="1144" y="2623"/>
                  </a:cubicBezTo>
                  <a:cubicBezTo>
                    <a:pt x="1144" y="2610"/>
                    <a:pt x="1144" y="2610"/>
                    <a:pt x="1144" y="2610"/>
                  </a:cubicBezTo>
                  <a:cubicBezTo>
                    <a:pt x="1144" y="2610"/>
                    <a:pt x="1144" y="2610"/>
                    <a:pt x="1144" y="2610"/>
                  </a:cubicBezTo>
                  <a:cubicBezTo>
                    <a:pt x="1144" y="2610"/>
                    <a:pt x="1144" y="2610"/>
                    <a:pt x="1144" y="2610"/>
                  </a:cubicBezTo>
                  <a:cubicBezTo>
                    <a:pt x="1144" y="2597"/>
                    <a:pt x="1144" y="2597"/>
                    <a:pt x="1144" y="2597"/>
                  </a:cubicBezTo>
                  <a:cubicBezTo>
                    <a:pt x="1144" y="2597"/>
                    <a:pt x="1144" y="2597"/>
                    <a:pt x="1144" y="2597"/>
                  </a:cubicBezTo>
                  <a:cubicBezTo>
                    <a:pt x="1144" y="2597"/>
                    <a:pt x="1144" y="2597"/>
                    <a:pt x="1144" y="2597"/>
                  </a:cubicBezTo>
                  <a:cubicBezTo>
                    <a:pt x="1157" y="2584"/>
                    <a:pt x="1157" y="2584"/>
                    <a:pt x="1157" y="2584"/>
                  </a:cubicBezTo>
                  <a:cubicBezTo>
                    <a:pt x="1157" y="2584"/>
                    <a:pt x="1157" y="2584"/>
                    <a:pt x="1157" y="2584"/>
                  </a:cubicBezTo>
                  <a:cubicBezTo>
                    <a:pt x="1157" y="2584"/>
                    <a:pt x="1157" y="2584"/>
                    <a:pt x="1157" y="2584"/>
                  </a:cubicBezTo>
                  <a:cubicBezTo>
                    <a:pt x="1157" y="2584"/>
                    <a:pt x="1157" y="2584"/>
                    <a:pt x="1157" y="2584"/>
                  </a:cubicBezTo>
                  <a:cubicBezTo>
                    <a:pt x="1157" y="2571"/>
                    <a:pt x="1157" y="2571"/>
                    <a:pt x="1157" y="2571"/>
                  </a:cubicBezTo>
                  <a:cubicBezTo>
                    <a:pt x="1157" y="2571"/>
                    <a:pt x="1157" y="2571"/>
                    <a:pt x="1157" y="2571"/>
                  </a:cubicBezTo>
                  <a:cubicBezTo>
                    <a:pt x="1157" y="2571"/>
                    <a:pt x="1157" y="2571"/>
                    <a:pt x="1157" y="2571"/>
                  </a:cubicBezTo>
                  <a:cubicBezTo>
                    <a:pt x="1157" y="2558"/>
                    <a:pt x="1157" y="2558"/>
                    <a:pt x="1157" y="2558"/>
                  </a:cubicBezTo>
                  <a:cubicBezTo>
                    <a:pt x="1170" y="2558"/>
                    <a:pt x="1170" y="2558"/>
                    <a:pt x="1170" y="2558"/>
                  </a:cubicBezTo>
                  <a:cubicBezTo>
                    <a:pt x="1170" y="2558"/>
                    <a:pt x="1170" y="2558"/>
                    <a:pt x="1170" y="2558"/>
                  </a:cubicBezTo>
                  <a:cubicBezTo>
                    <a:pt x="1170" y="2546"/>
                    <a:pt x="1170" y="2546"/>
                    <a:pt x="1170" y="2546"/>
                  </a:cubicBezTo>
                  <a:cubicBezTo>
                    <a:pt x="1170" y="2546"/>
                    <a:pt x="1170" y="2546"/>
                    <a:pt x="1170" y="2546"/>
                  </a:cubicBezTo>
                  <a:cubicBezTo>
                    <a:pt x="1170" y="2546"/>
                    <a:pt x="1170" y="2546"/>
                    <a:pt x="1170" y="2546"/>
                  </a:cubicBezTo>
                  <a:cubicBezTo>
                    <a:pt x="1170" y="2546"/>
                    <a:pt x="1170" y="2546"/>
                    <a:pt x="1170" y="2546"/>
                  </a:cubicBezTo>
                  <a:cubicBezTo>
                    <a:pt x="1170" y="2533"/>
                    <a:pt x="1170" y="2533"/>
                    <a:pt x="1170" y="2533"/>
                  </a:cubicBezTo>
                  <a:cubicBezTo>
                    <a:pt x="1183" y="2533"/>
                    <a:pt x="1183" y="2533"/>
                    <a:pt x="1183" y="2533"/>
                  </a:cubicBezTo>
                  <a:cubicBezTo>
                    <a:pt x="1183" y="2533"/>
                    <a:pt x="1183" y="2533"/>
                    <a:pt x="1183" y="2533"/>
                  </a:cubicBezTo>
                  <a:cubicBezTo>
                    <a:pt x="1183" y="2520"/>
                    <a:pt x="1183" y="2520"/>
                    <a:pt x="1183" y="2520"/>
                  </a:cubicBezTo>
                  <a:cubicBezTo>
                    <a:pt x="1183" y="2520"/>
                    <a:pt x="1183" y="2520"/>
                    <a:pt x="1183" y="2520"/>
                  </a:cubicBezTo>
                  <a:cubicBezTo>
                    <a:pt x="1183" y="2520"/>
                    <a:pt x="1183" y="2520"/>
                    <a:pt x="1183" y="2520"/>
                  </a:cubicBezTo>
                  <a:cubicBezTo>
                    <a:pt x="1183" y="2520"/>
                    <a:pt x="1183" y="2520"/>
                    <a:pt x="1183" y="2520"/>
                  </a:cubicBezTo>
                  <a:cubicBezTo>
                    <a:pt x="1183" y="2507"/>
                    <a:pt x="1183" y="2507"/>
                    <a:pt x="1183" y="2507"/>
                  </a:cubicBezTo>
                  <a:cubicBezTo>
                    <a:pt x="1196" y="2507"/>
                    <a:pt x="1196" y="2507"/>
                    <a:pt x="1196" y="2507"/>
                  </a:cubicBezTo>
                  <a:cubicBezTo>
                    <a:pt x="1196" y="2507"/>
                    <a:pt x="1196" y="2507"/>
                    <a:pt x="1196" y="2507"/>
                  </a:cubicBezTo>
                  <a:cubicBezTo>
                    <a:pt x="1196" y="2507"/>
                    <a:pt x="1196" y="2507"/>
                    <a:pt x="1196" y="2507"/>
                  </a:cubicBezTo>
                  <a:cubicBezTo>
                    <a:pt x="1196" y="2494"/>
                    <a:pt x="1196" y="2494"/>
                    <a:pt x="1196" y="2494"/>
                  </a:cubicBezTo>
                  <a:cubicBezTo>
                    <a:pt x="1196" y="2494"/>
                    <a:pt x="1196" y="2494"/>
                    <a:pt x="1196" y="2494"/>
                  </a:cubicBezTo>
                  <a:cubicBezTo>
                    <a:pt x="1196" y="2494"/>
                    <a:pt x="1196" y="2494"/>
                    <a:pt x="1196" y="2494"/>
                  </a:cubicBezTo>
                  <a:cubicBezTo>
                    <a:pt x="1208" y="2481"/>
                    <a:pt x="1208" y="2481"/>
                    <a:pt x="1208" y="2481"/>
                  </a:cubicBezTo>
                  <a:cubicBezTo>
                    <a:pt x="1208" y="2481"/>
                    <a:pt x="1208" y="2481"/>
                    <a:pt x="1208" y="2481"/>
                  </a:cubicBezTo>
                  <a:cubicBezTo>
                    <a:pt x="1208" y="2481"/>
                    <a:pt x="1208" y="2481"/>
                    <a:pt x="1208" y="2481"/>
                  </a:cubicBezTo>
                  <a:cubicBezTo>
                    <a:pt x="1208" y="2468"/>
                    <a:pt x="1208" y="2468"/>
                    <a:pt x="1208" y="2468"/>
                  </a:cubicBezTo>
                  <a:cubicBezTo>
                    <a:pt x="1208" y="2468"/>
                    <a:pt x="1208" y="2468"/>
                    <a:pt x="1208" y="2468"/>
                  </a:cubicBezTo>
                  <a:cubicBezTo>
                    <a:pt x="1208" y="2468"/>
                    <a:pt x="1208" y="2468"/>
                    <a:pt x="1208" y="2468"/>
                  </a:cubicBezTo>
                  <a:cubicBezTo>
                    <a:pt x="1208" y="2468"/>
                    <a:pt x="1208" y="2468"/>
                    <a:pt x="1208" y="2468"/>
                  </a:cubicBezTo>
                  <a:cubicBezTo>
                    <a:pt x="1221" y="2456"/>
                    <a:pt x="1221" y="2456"/>
                    <a:pt x="1221" y="2456"/>
                  </a:cubicBezTo>
                  <a:cubicBezTo>
                    <a:pt x="1221" y="2456"/>
                    <a:pt x="1221" y="2456"/>
                    <a:pt x="1221" y="2456"/>
                  </a:cubicBezTo>
                  <a:cubicBezTo>
                    <a:pt x="1221" y="2456"/>
                    <a:pt x="1221" y="2456"/>
                    <a:pt x="1221" y="2456"/>
                  </a:cubicBezTo>
                  <a:cubicBezTo>
                    <a:pt x="1221" y="2443"/>
                    <a:pt x="1221" y="2443"/>
                    <a:pt x="1221" y="2443"/>
                  </a:cubicBezTo>
                  <a:cubicBezTo>
                    <a:pt x="1221" y="2443"/>
                    <a:pt x="1221" y="2443"/>
                    <a:pt x="1221" y="2443"/>
                  </a:cubicBezTo>
                  <a:cubicBezTo>
                    <a:pt x="1234" y="2443"/>
                    <a:pt x="1234" y="2443"/>
                    <a:pt x="1234" y="2443"/>
                  </a:cubicBezTo>
                  <a:cubicBezTo>
                    <a:pt x="1234" y="2430"/>
                    <a:pt x="1234" y="2430"/>
                    <a:pt x="1234" y="2430"/>
                  </a:cubicBezTo>
                  <a:cubicBezTo>
                    <a:pt x="1234" y="2417"/>
                    <a:pt x="1234" y="2417"/>
                    <a:pt x="1234" y="2417"/>
                  </a:cubicBezTo>
                  <a:cubicBezTo>
                    <a:pt x="1234" y="2417"/>
                    <a:pt x="1234" y="2417"/>
                    <a:pt x="1234" y="2417"/>
                  </a:cubicBezTo>
                  <a:cubicBezTo>
                    <a:pt x="1247" y="2417"/>
                    <a:pt x="1247" y="2417"/>
                    <a:pt x="1247" y="2417"/>
                  </a:cubicBezTo>
                  <a:cubicBezTo>
                    <a:pt x="1247" y="2404"/>
                    <a:pt x="1247" y="2404"/>
                    <a:pt x="1247" y="2404"/>
                  </a:cubicBezTo>
                  <a:cubicBezTo>
                    <a:pt x="1247" y="2404"/>
                    <a:pt x="1247" y="2404"/>
                    <a:pt x="1247" y="2404"/>
                  </a:cubicBezTo>
                  <a:cubicBezTo>
                    <a:pt x="1247" y="2404"/>
                    <a:pt x="1247" y="2404"/>
                    <a:pt x="1247" y="2404"/>
                  </a:cubicBezTo>
                  <a:cubicBezTo>
                    <a:pt x="1247" y="2404"/>
                    <a:pt x="1247" y="2404"/>
                    <a:pt x="1247" y="2404"/>
                  </a:cubicBezTo>
                  <a:cubicBezTo>
                    <a:pt x="1260" y="2391"/>
                    <a:pt x="1260" y="2391"/>
                    <a:pt x="1260" y="2391"/>
                  </a:cubicBezTo>
                  <a:cubicBezTo>
                    <a:pt x="1260" y="2391"/>
                    <a:pt x="1260" y="2391"/>
                    <a:pt x="1260" y="2391"/>
                  </a:cubicBezTo>
                  <a:cubicBezTo>
                    <a:pt x="1260" y="2391"/>
                    <a:pt x="1260" y="2391"/>
                    <a:pt x="1260" y="2391"/>
                  </a:cubicBezTo>
                  <a:cubicBezTo>
                    <a:pt x="1260" y="2391"/>
                    <a:pt x="1260" y="2391"/>
                    <a:pt x="1260" y="2391"/>
                  </a:cubicBezTo>
                  <a:cubicBezTo>
                    <a:pt x="1260" y="2378"/>
                    <a:pt x="1260" y="2378"/>
                    <a:pt x="1260" y="2378"/>
                  </a:cubicBezTo>
                  <a:cubicBezTo>
                    <a:pt x="1260" y="2378"/>
                    <a:pt x="1260" y="2378"/>
                    <a:pt x="1260" y="2378"/>
                  </a:cubicBezTo>
                  <a:cubicBezTo>
                    <a:pt x="1273" y="2378"/>
                    <a:pt x="1273" y="2378"/>
                    <a:pt x="1273" y="2378"/>
                  </a:cubicBezTo>
                  <a:cubicBezTo>
                    <a:pt x="1273" y="2378"/>
                    <a:pt x="1273" y="2378"/>
                    <a:pt x="1273" y="2378"/>
                  </a:cubicBezTo>
                  <a:cubicBezTo>
                    <a:pt x="1273" y="2366"/>
                    <a:pt x="1273" y="2366"/>
                    <a:pt x="1273" y="2366"/>
                  </a:cubicBezTo>
                  <a:cubicBezTo>
                    <a:pt x="1273" y="2366"/>
                    <a:pt x="1273" y="2366"/>
                    <a:pt x="1273" y="2366"/>
                  </a:cubicBezTo>
                  <a:cubicBezTo>
                    <a:pt x="1286" y="2353"/>
                    <a:pt x="1286" y="2353"/>
                    <a:pt x="1286" y="2353"/>
                  </a:cubicBezTo>
                  <a:cubicBezTo>
                    <a:pt x="1286" y="2353"/>
                    <a:pt x="1286" y="2353"/>
                    <a:pt x="1286" y="2353"/>
                  </a:cubicBezTo>
                  <a:cubicBezTo>
                    <a:pt x="1286" y="2353"/>
                    <a:pt x="1286" y="2353"/>
                    <a:pt x="1286" y="2353"/>
                  </a:cubicBezTo>
                  <a:cubicBezTo>
                    <a:pt x="1286" y="2340"/>
                    <a:pt x="1286" y="2340"/>
                    <a:pt x="1286" y="2340"/>
                  </a:cubicBezTo>
                  <a:cubicBezTo>
                    <a:pt x="1298" y="2340"/>
                    <a:pt x="1298" y="2340"/>
                    <a:pt x="1298" y="2340"/>
                  </a:cubicBezTo>
                  <a:cubicBezTo>
                    <a:pt x="1298" y="2340"/>
                    <a:pt x="1298" y="2340"/>
                    <a:pt x="1298" y="2340"/>
                  </a:cubicBezTo>
                  <a:cubicBezTo>
                    <a:pt x="1298" y="2327"/>
                    <a:pt x="1298" y="2327"/>
                    <a:pt x="1298" y="2327"/>
                  </a:cubicBezTo>
                  <a:cubicBezTo>
                    <a:pt x="1298" y="2327"/>
                    <a:pt x="1298" y="2327"/>
                    <a:pt x="1298" y="2327"/>
                  </a:cubicBezTo>
                  <a:cubicBezTo>
                    <a:pt x="1298" y="2327"/>
                    <a:pt x="1298" y="2327"/>
                    <a:pt x="1298" y="2327"/>
                  </a:cubicBezTo>
                  <a:cubicBezTo>
                    <a:pt x="1298" y="2327"/>
                    <a:pt x="1298" y="2327"/>
                    <a:pt x="1298" y="2327"/>
                  </a:cubicBezTo>
                  <a:cubicBezTo>
                    <a:pt x="1311" y="2314"/>
                    <a:pt x="1311" y="2314"/>
                    <a:pt x="1311" y="2314"/>
                  </a:cubicBezTo>
                  <a:cubicBezTo>
                    <a:pt x="1311" y="1466"/>
                    <a:pt x="1311" y="1466"/>
                    <a:pt x="1311" y="1466"/>
                  </a:cubicBezTo>
                  <a:cubicBezTo>
                    <a:pt x="5926" y="1466"/>
                    <a:pt x="5926" y="1466"/>
                    <a:pt x="5926" y="1466"/>
                  </a:cubicBezTo>
                  <a:cubicBezTo>
                    <a:pt x="5926" y="1697"/>
                    <a:pt x="5926" y="1697"/>
                    <a:pt x="5926" y="1697"/>
                  </a:cubicBezTo>
                  <a:cubicBezTo>
                    <a:pt x="6068" y="1697"/>
                    <a:pt x="6068" y="1697"/>
                    <a:pt x="6068" y="1697"/>
                  </a:cubicBezTo>
                  <a:cubicBezTo>
                    <a:pt x="6453" y="1697"/>
                    <a:pt x="6453" y="1697"/>
                    <a:pt x="6453" y="1697"/>
                  </a:cubicBezTo>
                  <a:cubicBezTo>
                    <a:pt x="6453" y="1697"/>
                    <a:pt x="6453" y="1697"/>
                    <a:pt x="6453" y="1697"/>
                  </a:cubicBezTo>
                  <a:close/>
                  <a:moveTo>
                    <a:pt x="6505" y="5605"/>
                  </a:moveTo>
                  <a:cubicBezTo>
                    <a:pt x="6505" y="5605"/>
                    <a:pt x="6505" y="5605"/>
                    <a:pt x="6505" y="5605"/>
                  </a:cubicBezTo>
                  <a:cubicBezTo>
                    <a:pt x="540" y="5605"/>
                    <a:pt x="540" y="5605"/>
                    <a:pt x="540" y="5605"/>
                  </a:cubicBezTo>
                  <a:cubicBezTo>
                    <a:pt x="1530" y="2803"/>
                    <a:pt x="1530" y="2803"/>
                    <a:pt x="1530" y="2803"/>
                  </a:cubicBezTo>
                  <a:cubicBezTo>
                    <a:pt x="1594" y="2610"/>
                    <a:pt x="1735" y="2443"/>
                    <a:pt x="1903" y="2314"/>
                  </a:cubicBezTo>
                  <a:cubicBezTo>
                    <a:pt x="2070" y="2198"/>
                    <a:pt x="2275" y="2121"/>
                    <a:pt x="2455" y="2121"/>
                  </a:cubicBezTo>
                  <a:cubicBezTo>
                    <a:pt x="7160" y="2121"/>
                    <a:pt x="7160" y="2121"/>
                    <a:pt x="7160" y="2121"/>
                  </a:cubicBezTo>
                  <a:cubicBezTo>
                    <a:pt x="7225" y="2121"/>
                    <a:pt x="7289" y="2121"/>
                    <a:pt x="7340" y="2147"/>
                  </a:cubicBezTo>
                  <a:cubicBezTo>
                    <a:pt x="7405" y="2160"/>
                    <a:pt x="7469" y="2211"/>
                    <a:pt x="7507" y="2263"/>
                  </a:cubicBezTo>
                  <a:cubicBezTo>
                    <a:pt x="7546" y="2327"/>
                    <a:pt x="7572" y="2391"/>
                    <a:pt x="7572" y="2481"/>
                  </a:cubicBezTo>
                  <a:cubicBezTo>
                    <a:pt x="7572" y="2546"/>
                    <a:pt x="7559" y="2610"/>
                    <a:pt x="7533" y="2687"/>
                  </a:cubicBezTo>
                  <a:cubicBezTo>
                    <a:pt x="6505" y="5605"/>
                    <a:pt x="6505" y="5605"/>
                    <a:pt x="6505" y="5605"/>
                  </a:cubicBezTo>
                  <a:cubicBezTo>
                    <a:pt x="6505" y="5605"/>
                    <a:pt x="6505" y="5605"/>
                    <a:pt x="6505" y="560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Group 4"/>
          <p:cNvGrpSpPr>
            <a:grpSpLocks noChangeAspect="1"/>
          </p:cNvGrpSpPr>
          <p:nvPr/>
        </p:nvGrpSpPr>
        <p:grpSpPr>
          <a:xfrm>
            <a:off x="3003845" y="674649"/>
            <a:ext cx="1371600" cy="1371600"/>
            <a:chOff x="4175732" y="2224094"/>
            <a:chExt cx="595306" cy="595306"/>
          </a:xfrm>
        </p:grpSpPr>
        <p:sp>
          <p:nvSpPr>
            <p:cNvPr id="122" name="Oval 121"/>
            <p:cNvSpPr/>
            <p:nvPr/>
          </p:nvSpPr>
          <p:spPr bwMode="auto">
            <a:xfrm>
              <a:off x="4175732" y="2224094"/>
              <a:ext cx="595306" cy="59530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defTabSz="457090"/>
              <a:endParaRPr lang="en-US" kern="0" cap="all" dirty="0" err="1">
                <a:solidFill>
                  <a:srgbClr val="FFFFFF"/>
                </a:solidFill>
                <a:ea typeface="Arial Unicode MS" panose="020B0604020202020204" pitchFamily="34" charset="-128"/>
              </a:endParaRPr>
            </a:p>
          </p:txBody>
        </p:sp>
        <p:grpSp>
          <p:nvGrpSpPr>
            <p:cNvPr id="123" name="Group 15"/>
            <p:cNvGrpSpPr>
              <a:grpSpLocks noChangeAspect="1"/>
            </p:cNvGrpSpPr>
            <p:nvPr/>
          </p:nvGrpSpPr>
          <p:grpSpPr bwMode="auto">
            <a:xfrm>
              <a:off x="4291515" y="2339927"/>
              <a:ext cx="363740" cy="363640"/>
              <a:chOff x="-1597" y="-3277"/>
              <a:chExt cx="10874" cy="10871"/>
            </a:xfrm>
            <a:solidFill>
              <a:schemeClr val="bg1"/>
            </a:solidFill>
          </p:grpSpPr>
          <p:sp>
            <p:nvSpPr>
              <p:cNvPr id="124" name="Freeform 16"/>
              <p:cNvSpPr>
                <a:spLocks/>
              </p:cNvSpPr>
              <p:nvPr/>
            </p:nvSpPr>
            <p:spPr bwMode="auto">
              <a:xfrm>
                <a:off x="990" y="1747"/>
                <a:ext cx="697" cy="862"/>
              </a:xfrm>
              <a:custGeom>
                <a:avLst/>
                <a:gdLst>
                  <a:gd name="T0" fmla="*/ 0 w 697"/>
                  <a:gd name="T1" fmla="*/ 862 h 862"/>
                  <a:gd name="T2" fmla="*/ 697 w 697"/>
                  <a:gd name="T3" fmla="*/ 862 h 862"/>
                  <a:gd name="T4" fmla="*/ 347 w 697"/>
                  <a:gd name="T5" fmla="*/ 0 h 862"/>
                  <a:gd name="T6" fmla="*/ 0 w 697"/>
                  <a:gd name="T7" fmla="*/ 862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7" h="862">
                    <a:moveTo>
                      <a:pt x="0" y="862"/>
                    </a:moveTo>
                    <a:lnTo>
                      <a:pt x="697" y="862"/>
                    </a:lnTo>
                    <a:lnTo>
                      <a:pt x="347" y="0"/>
                    </a:lnTo>
                    <a:lnTo>
                      <a:pt x="0" y="8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7"/>
              <p:cNvSpPr>
                <a:spLocks/>
              </p:cNvSpPr>
              <p:nvPr/>
            </p:nvSpPr>
            <p:spPr bwMode="auto">
              <a:xfrm>
                <a:off x="3716" y="1603"/>
                <a:ext cx="905" cy="801"/>
              </a:xfrm>
              <a:custGeom>
                <a:avLst/>
                <a:gdLst>
                  <a:gd name="T0" fmla="*/ 183 w 383"/>
                  <a:gd name="T1" fmla="*/ 0 h 339"/>
                  <a:gd name="T2" fmla="*/ 0 w 383"/>
                  <a:gd name="T3" fmla="*/ 0 h 339"/>
                  <a:gd name="T4" fmla="*/ 0 w 383"/>
                  <a:gd name="T5" fmla="*/ 339 h 339"/>
                  <a:gd name="T6" fmla="*/ 191 w 383"/>
                  <a:gd name="T7" fmla="*/ 339 h 339"/>
                  <a:gd name="T8" fmla="*/ 383 w 383"/>
                  <a:gd name="T9" fmla="*/ 165 h 339"/>
                  <a:gd name="T10" fmla="*/ 183 w 383"/>
                  <a:gd name="T11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3" h="339">
                    <a:moveTo>
                      <a:pt x="18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39"/>
                      <a:pt x="0" y="339"/>
                      <a:pt x="0" y="339"/>
                    </a:cubicBezTo>
                    <a:cubicBezTo>
                      <a:pt x="191" y="339"/>
                      <a:pt x="191" y="339"/>
                      <a:pt x="191" y="339"/>
                    </a:cubicBezTo>
                    <a:cubicBezTo>
                      <a:pt x="313" y="339"/>
                      <a:pt x="383" y="261"/>
                      <a:pt x="383" y="165"/>
                    </a:cubicBezTo>
                    <a:cubicBezTo>
                      <a:pt x="383" y="61"/>
                      <a:pt x="304" y="0"/>
                      <a:pt x="1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18"/>
              <p:cNvSpPr>
                <a:spLocks/>
              </p:cNvSpPr>
              <p:nvPr/>
            </p:nvSpPr>
            <p:spPr bwMode="auto">
              <a:xfrm>
                <a:off x="6199" y="1603"/>
                <a:ext cx="902" cy="801"/>
              </a:xfrm>
              <a:custGeom>
                <a:avLst/>
                <a:gdLst>
                  <a:gd name="T0" fmla="*/ 183 w 382"/>
                  <a:gd name="T1" fmla="*/ 0 h 339"/>
                  <a:gd name="T2" fmla="*/ 0 w 382"/>
                  <a:gd name="T3" fmla="*/ 0 h 339"/>
                  <a:gd name="T4" fmla="*/ 0 w 382"/>
                  <a:gd name="T5" fmla="*/ 339 h 339"/>
                  <a:gd name="T6" fmla="*/ 191 w 382"/>
                  <a:gd name="T7" fmla="*/ 339 h 339"/>
                  <a:gd name="T8" fmla="*/ 382 w 382"/>
                  <a:gd name="T9" fmla="*/ 165 h 339"/>
                  <a:gd name="T10" fmla="*/ 183 w 382"/>
                  <a:gd name="T11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2" h="339">
                    <a:moveTo>
                      <a:pt x="18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39"/>
                      <a:pt x="0" y="339"/>
                      <a:pt x="0" y="339"/>
                    </a:cubicBezTo>
                    <a:cubicBezTo>
                      <a:pt x="191" y="339"/>
                      <a:pt x="191" y="339"/>
                      <a:pt x="191" y="339"/>
                    </a:cubicBezTo>
                    <a:cubicBezTo>
                      <a:pt x="313" y="339"/>
                      <a:pt x="382" y="261"/>
                      <a:pt x="382" y="165"/>
                    </a:cubicBezTo>
                    <a:cubicBezTo>
                      <a:pt x="382" y="61"/>
                      <a:pt x="304" y="0"/>
                      <a:pt x="1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19"/>
              <p:cNvSpPr>
                <a:spLocks noEditPoints="1"/>
              </p:cNvSpPr>
              <p:nvPr/>
            </p:nvSpPr>
            <p:spPr bwMode="auto">
              <a:xfrm>
                <a:off x="-1597" y="-3277"/>
                <a:ext cx="10874" cy="10871"/>
              </a:xfrm>
              <a:custGeom>
                <a:avLst/>
                <a:gdLst>
                  <a:gd name="T0" fmla="*/ 3743 w 4603"/>
                  <a:gd name="T1" fmla="*/ 0 h 4602"/>
                  <a:gd name="T2" fmla="*/ 860 w 4603"/>
                  <a:gd name="T3" fmla="*/ 0 h 4602"/>
                  <a:gd name="T4" fmla="*/ 0 w 4603"/>
                  <a:gd name="T5" fmla="*/ 859 h 4602"/>
                  <a:gd name="T6" fmla="*/ 0 w 4603"/>
                  <a:gd name="T7" fmla="*/ 3733 h 4602"/>
                  <a:gd name="T8" fmla="*/ 860 w 4603"/>
                  <a:gd name="T9" fmla="*/ 4602 h 4602"/>
                  <a:gd name="T10" fmla="*/ 3743 w 4603"/>
                  <a:gd name="T11" fmla="*/ 4602 h 4602"/>
                  <a:gd name="T12" fmla="*/ 4603 w 4603"/>
                  <a:gd name="T13" fmla="*/ 3733 h 4602"/>
                  <a:gd name="T14" fmla="*/ 4603 w 4603"/>
                  <a:gd name="T15" fmla="*/ 859 h 4602"/>
                  <a:gd name="T16" fmla="*/ 3743 w 4603"/>
                  <a:gd name="T17" fmla="*/ 0 h 4602"/>
                  <a:gd name="T18" fmla="*/ 1581 w 4603"/>
                  <a:gd name="T19" fmla="*/ 2952 h 4602"/>
                  <a:gd name="T20" fmla="*/ 1477 w 4603"/>
                  <a:gd name="T21" fmla="*/ 2700 h 4602"/>
                  <a:gd name="T22" fmla="*/ 1008 w 4603"/>
                  <a:gd name="T23" fmla="*/ 2700 h 4602"/>
                  <a:gd name="T24" fmla="*/ 912 w 4603"/>
                  <a:gd name="T25" fmla="*/ 2952 h 4602"/>
                  <a:gd name="T26" fmla="*/ 660 w 4603"/>
                  <a:gd name="T27" fmla="*/ 2952 h 4602"/>
                  <a:gd name="T28" fmla="*/ 1138 w 4603"/>
                  <a:gd name="T29" fmla="*/ 1840 h 4602"/>
                  <a:gd name="T30" fmla="*/ 1364 w 4603"/>
                  <a:gd name="T31" fmla="*/ 1840 h 4602"/>
                  <a:gd name="T32" fmla="*/ 1833 w 4603"/>
                  <a:gd name="T33" fmla="*/ 2952 h 4602"/>
                  <a:gd name="T34" fmla="*/ 1581 w 4603"/>
                  <a:gd name="T35" fmla="*/ 2952 h 4602"/>
                  <a:gd name="T36" fmla="*/ 2432 w 4603"/>
                  <a:gd name="T37" fmla="*/ 2622 h 4602"/>
                  <a:gd name="T38" fmla="*/ 2249 w 4603"/>
                  <a:gd name="T39" fmla="*/ 2622 h 4602"/>
                  <a:gd name="T40" fmla="*/ 2249 w 4603"/>
                  <a:gd name="T41" fmla="*/ 2952 h 4602"/>
                  <a:gd name="T42" fmla="*/ 2006 w 4603"/>
                  <a:gd name="T43" fmla="*/ 2952 h 4602"/>
                  <a:gd name="T44" fmla="*/ 2006 w 4603"/>
                  <a:gd name="T45" fmla="*/ 1849 h 4602"/>
                  <a:gd name="T46" fmla="*/ 2458 w 4603"/>
                  <a:gd name="T47" fmla="*/ 1849 h 4602"/>
                  <a:gd name="T48" fmla="*/ 2875 w 4603"/>
                  <a:gd name="T49" fmla="*/ 2231 h 4602"/>
                  <a:gd name="T50" fmla="*/ 2432 w 4603"/>
                  <a:gd name="T51" fmla="*/ 2622 h 4602"/>
                  <a:gd name="T52" fmla="*/ 3483 w 4603"/>
                  <a:gd name="T53" fmla="*/ 2622 h 4602"/>
                  <a:gd name="T54" fmla="*/ 3300 w 4603"/>
                  <a:gd name="T55" fmla="*/ 2622 h 4602"/>
                  <a:gd name="T56" fmla="*/ 3300 w 4603"/>
                  <a:gd name="T57" fmla="*/ 2952 h 4602"/>
                  <a:gd name="T58" fmla="*/ 3057 w 4603"/>
                  <a:gd name="T59" fmla="*/ 2952 h 4602"/>
                  <a:gd name="T60" fmla="*/ 3057 w 4603"/>
                  <a:gd name="T61" fmla="*/ 1849 h 4602"/>
                  <a:gd name="T62" fmla="*/ 3509 w 4603"/>
                  <a:gd name="T63" fmla="*/ 1849 h 4602"/>
                  <a:gd name="T64" fmla="*/ 3925 w 4603"/>
                  <a:gd name="T65" fmla="*/ 2231 h 4602"/>
                  <a:gd name="T66" fmla="*/ 3483 w 4603"/>
                  <a:gd name="T67" fmla="*/ 2622 h 4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03" h="4602">
                    <a:moveTo>
                      <a:pt x="3743" y="0"/>
                    </a:move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0"/>
                      <a:pt x="0" y="0"/>
                      <a:pt x="0" y="859"/>
                    </a:cubicBezTo>
                    <a:cubicBezTo>
                      <a:pt x="0" y="3733"/>
                      <a:pt x="0" y="3733"/>
                      <a:pt x="0" y="3733"/>
                    </a:cubicBezTo>
                    <a:cubicBezTo>
                      <a:pt x="0" y="3733"/>
                      <a:pt x="0" y="4602"/>
                      <a:pt x="860" y="4602"/>
                    </a:cubicBezTo>
                    <a:cubicBezTo>
                      <a:pt x="3743" y="4602"/>
                      <a:pt x="3743" y="4602"/>
                      <a:pt x="3743" y="4602"/>
                    </a:cubicBezTo>
                    <a:cubicBezTo>
                      <a:pt x="3743" y="4602"/>
                      <a:pt x="4603" y="4602"/>
                      <a:pt x="4603" y="3733"/>
                    </a:cubicBezTo>
                    <a:cubicBezTo>
                      <a:pt x="4603" y="859"/>
                      <a:pt x="4603" y="859"/>
                      <a:pt x="4603" y="859"/>
                    </a:cubicBezTo>
                    <a:cubicBezTo>
                      <a:pt x="4603" y="859"/>
                      <a:pt x="4603" y="0"/>
                      <a:pt x="3743" y="0"/>
                    </a:cubicBezTo>
                    <a:close/>
                    <a:moveTo>
                      <a:pt x="1581" y="2952"/>
                    </a:moveTo>
                    <a:cubicBezTo>
                      <a:pt x="1477" y="2700"/>
                      <a:pt x="1477" y="2700"/>
                      <a:pt x="1477" y="2700"/>
                    </a:cubicBezTo>
                    <a:cubicBezTo>
                      <a:pt x="1008" y="2700"/>
                      <a:pt x="1008" y="2700"/>
                      <a:pt x="1008" y="2700"/>
                    </a:cubicBezTo>
                    <a:cubicBezTo>
                      <a:pt x="912" y="2952"/>
                      <a:pt x="912" y="2952"/>
                      <a:pt x="912" y="2952"/>
                    </a:cubicBezTo>
                    <a:cubicBezTo>
                      <a:pt x="660" y="2952"/>
                      <a:pt x="660" y="2952"/>
                      <a:pt x="660" y="2952"/>
                    </a:cubicBezTo>
                    <a:cubicBezTo>
                      <a:pt x="1138" y="1840"/>
                      <a:pt x="1138" y="1840"/>
                      <a:pt x="1138" y="1840"/>
                    </a:cubicBezTo>
                    <a:cubicBezTo>
                      <a:pt x="1364" y="1840"/>
                      <a:pt x="1364" y="1840"/>
                      <a:pt x="1364" y="1840"/>
                    </a:cubicBezTo>
                    <a:cubicBezTo>
                      <a:pt x="1833" y="2952"/>
                      <a:pt x="1833" y="2952"/>
                      <a:pt x="1833" y="2952"/>
                    </a:cubicBezTo>
                    <a:lnTo>
                      <a:pt x="1581" y="2952"/>
                    </a:lnTo>
                    <a:close/>
                    <a:moveTo>
                      <a:pt x="2432" y="2622"/>
                    </a:moveTo>
                    <a:cubicBezTo>
                      <a:pt x="2249" y="2622"/>
                      <a:pt x="2249" y="2622"/>
                      <a:pt x="2249" y="2622"/>
                    </a:cubicBezTo>
                    <a:cubicBezTo>
                      <a:pt x="2249" y="2952"/>
                      <a:pt x="2249" y="2952"/>
                      <a:pt x="2249" y="2952"/>
                    </a:cubicBezTo>
                    <a:cubicBezTo>
                      <a:pt x="2006" y="2952"/>
                      <a:pt x="2006" y="2952"/>
                      <a:pt x="2006" y="2952"/>
                    </a:cubicBezTo>
                    <a:cubicBezTo>
                      <a:pt x="2006" y="1849"/>
                      <a:pt x="2006" y="1849"/>
                      <a:pt x="2006" y="1849"/>
                    </a:cubicBezTo>
                    <a:cubicBezTo>
                      <a:pt x="2458" y="1849"/>
                      <a:pt x="2458" y="1849"/>
                      <a:pt x="2458" y="1849"/>
                    </a:cubicBezTo>
                    <a:cubicBezTo>
                      <a:pt x="2718" y="1849"/>
                      <a:pt x="2875" y="2005"/>
                      <a:pt x="2875" y="2231"/>
                    </a:cubicBezTo>
                    <a:cubicBezTo>
                      <a:pt x="2875" y="2483"/>
                      <a:pt x="2675" y="2622"/>
                      <a:pt x="2432" y="2622"/>
                    </a:cubicBezTo>
                    <a:close/>
                    <a:moveTo>
                      <a:pt x="3483" y="2622"/>
                    </a:moveTo>
                    <a:cubicBezTo>
                      <a:pt x="3300" y="2622"/>
                      <a:pt x="3300" y="2622"/>
                      <a:pt x="3300" y="2622"/>
                    </a:cubicBezTo>
                    <a:cubicBezTo>
                      <a:pt x="3300" y="2952"/>
                      <a:pt x="3300" y="2952"/>
                      <a:pt x="3300" y="2952"/>
                    </a:cubicBezTo>
                    <a:cubicBezTo>
                      <a:pt x="3057" y="2952"/>
                      <a:pt x="3057" y="2952"/>
                      <a:pt x="3057" y="2952"/>
                    </a:cubicBezTo>
                    <a:cubicBezTo>
                      <a:pt x="3057" y="1849"/>
                      <a:pt x="3057" y="1849"/>
                      <a:pt x="3057" y="1849"/>
                    </a:cubicBezTo>
                    <a:cubicBezTo>
                      <a:pt x="3509" y="1849"/>
                      <a:pt x="3509" y="1849"/>
                      <a:pt x="3509" y="1849"/>
                    </a:cubicBezTo>
                    <a:cubicBezTo>
                      <a:pt x="3769" y="1849"/>
                      <a:pt x="3925" y="2005"/>
                      <a:pt x="3925" y="2231"/>
                    </a:cubicBezTo>
                    <a:cubicBezTo>
                      <a:pt x="3925" y="2483"/>
                      <a:pt x="3734" y="2622"/>
                      <a:pt x="3483" y="26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41" name="TextBox 140"/>
          <p:cNvSpPr txBox="1"/>
          <p:nvPr/>
        </p:nvSpPr>
        <p:spPr>
          <a:xfrm>
            <a:off x="2971800" y="2209800"/>
            <a:ext cx="1371600" cy="99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App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066800" y="5042210"/>
            <a:ext cx="1371600" cy="838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Identity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3048000" y="5042210"/>
            <a:ext cx="1371600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Application</a:t>
            </a:r>
            <a:br>
              <a:rPr lang="en-US" sz="1400" dirty="0" smtClean="0"/>
            </a:br>
            <a:r>
              <a:rPr lang="en-US" sz="1400" dirty="0" smtClean="0"/>
              <a:t>Diversity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5105400" y="5003180"/>
            <a:ext cx="1371600" cy="838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Usability</a:t>
            </a:r>
            <a:br>
              <a:rPr lang="en-US" sz="1400" dirty="0" smtClean="0"/>
            </a:br>
            <a:r>
              <a:rPr lang="en-US" sz="1400" dirty="0" smtClean="0"/>
              <a:t>Expectations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7086600" y="5003180"/>
            <a:ext cx="1371600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24/7 SLAs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7086600" y="2167053"/>
            <a:ext cx="1371600" cy="838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Policy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029200" y="2162629"/>
            <a:ext cx="1371600" cy="99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Data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931863" y="678171"/>
            <a:ext cx="1371600" cy="1371600"/>
            <a:chOff x="2895600" y="685800"/>
            <a:chExt cx="1371600" cy="1371600"/>
          </a:xfrm>
        </p:grpSpPr>
        <p:sp>
          <p:nvSpPr>
            <p:cNvPr id="72" name="Oval 71"/>
            <p:cNvSpPr/>
            <p:nvPr/>
          </p:nvSpPr>
          <p:spPr bwMode="gray">
            <a:xfrm>
              <a:off x="2895600" y="685800"/>
              <a:ext cx="1371600" cy="1371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defTabSz="34258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 cap="all" dirty="0">
                <a:solidFill>
                  <a:srgbClr val="595959"/>
                </a:solidFill>
                <a:latin typeface="Calibri"/>
                <a:ea typeface="+mn-ea"/>
              </a:endParaRPr>
            </a:p>
          </p:txBody>
        </p:sp>
        <p:pic>
          <p:nvPicPr>
            <p:cNvPr id="73" name="Picture 6" descr="http://www.iconsdb.com/icons/download/orange/elephant-5-256.png"/>
            <p:cNvPicPr>
              <a:picLocks noChangeAspect="1" noChangeArrowheads="1"/>
            </p:cNvPicPr>
            <p:nvPr/>
          </p:nvPicPr>
          <p:blipFill>
            <a:blip r:embed="rId2" cstate="print">
              <a:biLevel thresh="25000"/>
            </a:blip>
            <a:srcRect/>
            <a:stretch>
              <a:fillRect/>
            </a:stretch>
          </p:blipFill>
          <p:spPr bwMode="auto">
            <a:xfrm>
              <a:off x="3059151" y="762000"/>
              <a:ext cx="1143000" cy="1143000"/>
            </a:xfrm>
            <a:prstGeom prst="rect">
              <a:avLst/>
            </a:prstGeom>
            <a:noFill/>
            <a:effectLst/>
          </p:spPr>
        </p:pic>
      </p:grpSp>
      <p:sp>
        <p:nvSpPr>
          <p:cNvPr id="74" name="TextBox 73"/>
          <p:cNvSpPr txBox="1"/>
          <p:nvPr/>
        </p:nvSpPr>
        <p:spPr>
          <a:xfrm>
            <a:off x="1008063" y="2202171"/>
            <a:ext cx="1371600" cy="99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err="1" smtClean="0"/>
              <a:t>Hadoop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246565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>
            <a:grpSpLocks noChangeAspect="1"/>
          </p:cNvGrpSpPr>
          <p:nvPr/>
        </p:nvGrpSpPr>
        <p:grpSpPr>
          <a:xfrm>
            <a:off x="5058936" y="685799"/>
            <a:ext cx="1371600" cy="1371600"/>
            <a:chOff x="1905000" y="-419100"/>
            <a:chExt cx="962025" cy="962025"/>
          </a:xfrm>
        </p:grpSpPr>
        <p:sp>
          <p:nvSpPr>
            <p:cNvPr id="36" name="Oval 35"/>
            <p:cNvSpPr/>
            <p:nvPr/>
          </p:nvSpPr>
          <p:spPr>
            <a:xfrm>
              <a:off x="1905000" y="-419100"/>
              <a:ext cx="962025" cy="96202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587" y="-392906"/>
              <a:ext cx="711635" cy="804862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8</a:t>
            </a:fld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914400" y="2209800"/>
            <a:ext cx="1371600" cy="533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Reduces Costs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029200" y="2162629"/>
            <a:ext cx="1371600" cy="99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Cost Savings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905899" y="674649"/>
            <a:ext cx="1423527" cy="1423528"/>
            <a:chOff x="905899" y="674649"/>
            <a:chExt cx="1423527" cy="1423528"/>
          </a:xfrm>
        </p:grpSpPr>
        <p:sp>
          <p:nvSpPr>
            <p:cNvPr id="4" name="Oval 3"/>
            <p:cNvSpPr/>
            <p:nvPr/>
          </p:nvSpPr>
          <p:spPr bwMode="auto">
            <a:xfrm>
              <a:off x="905899" y="674649"/>
              <a:ext cx="1423527" cy="142352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endParaRPr lang="en-US" sz="1400" b="1" dirty="0">
                <a:solidFill>
                  <a:srgbClr val="FFFFFF"/>
                </a:solidFill>
                <a:cs typeface="Arial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0864" y="990918"/>
              <a:ext cx="819808" cy="795245"/>
            </a:xfrm>
            <a:prstGeom prst="rect">
              <a:avLst/>
            </a:prstGeom>
          </p:spPr>
        </p:pic>
      </p:grpSp>
      <p:grpSp>
        <p:nvGrpSpPr>
          <p:cNvPr id="42" name="Group 41"/>
          <p:cNvGrpSpPr>
            <a:grpSpLocks noChangeAspect="1"/>
          </p:cNvGrpSpPr>
          <p:nvPr/>
        </p:nvGrpSpPr>
        <p:grpSpPr>
          <a:xfrm>
            <a:off x="2917983" y="609600"/>
            <a:ext cx="1371600" cy="1385453"/>
            <a:chOff x="2783130" y="1350973"/>
            <a:chExt cx="1357886" cy="1357534"/>
          </a:xfrm>
        </p:grpSpPr>
        <p:sp>
          <p:nvSpPr>
            <p:cNvPr id="43" name="Oval 42"/>
            <p:cNvSpPr/>
            <p:nvPr/>
          </p:nvSpPr>
          <p:spPr bwMode="gray">
            <a:xfrm>
              <a:off x="2783130" y="1350973"/>
              <a:ext cx="1357886" cy="135753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>
              <a:biLevel thresh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1424" y="1571226"/>
              <a:ext cx="1054557" cy="8112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45" name="Can 11"/>
            <p:cNvSpPr/>
            <p:nvPr/>
          </p:nvSpPr>
          <p:spPr bwMode="auto">
            <a:xfrm>
              <a:off x="3646295" y="2143664"/>
              <a:ext cx="339687" cy="238762"/>
            </a:xfrm>
            <a:custGeom>
              <a:avLst/>
              <a:gdLst>
                <a:gd name="connsiteX0" fmla="*/ 0 w 523822"/>
                <a:gd name="connsiteY0" fmla="*/ 31377 h 251013"/>
                <a:gd name="connsiteX1" fmla="*/ 261911 w 523822"/>
                <a:gd name="connsiteY1" fmla="*/ 62754 h 251013"/>
                <a:gd name="connsiteX2" fmla="*/ 523822 w 523822"/>
                <a:gd name="connsiteY2" fmla="*/ 31377 h 251013"/>
                <a:gd name="connsiteX3" fmla="*/ 523822 w 523822"/>
                <a:gd name="connsiteY3" fmla="*/ 219636 h 251013"/>
                <a:gd name="connsiteX4" fmla="*/ 261911 w 523822"/>
                <a:gd name="connsiteY4" fmla="*/ 251013 h 251013"/>
                <a:gd name="connsiteX5" fmla="*/ 0 w 523822"/>
                <a:gd name="connsiteY5" fmla="*/ 219636 h 251013"/>
                <a:gd name="connsiteX6" fmla="*/ 0 w 523822"/>
                <a:gd name="connsiteY6" fmla="*/ 31377 h 251013"/>
                <a:gd name="connsiteX0" fmla="*/ 0 w 523822"/>
                <a:gd name="connsiteY0" fmla="*/ 31377 h 251013"/>
                <a:gd name="connsiteX1" fmla="*/ 261911 w 523822"/>
                <a:gd name="connsiteY1" fmla="*/ 0 h 251013"/>
                <a:gd name="connsiteX2" fmla="*/ 523822 w 523822"/>
                <a:gd name="connsiteY2" fmla="*/ 31377 h 251013"/>
                <a:gd name="connsiteX3" fmla="*/ 261911 w 523822"/>
                <a:gd name="connsiteY3" fmla="*/ 62754 h 251013"/>
                <a:gd name="connsiteX4" fmla="*/ 0 w 523822"/>
                <a:gd name="connsiteY4" fmla="*/ 31377 h 251013"/>
                <a:gd name="connsiteX0" fmla="*/ 523822 w 523822"/>
                <a:gd name="connsiteY0" fmla="*/ 31377 h 251013"/>
                <a:gd name="connsiteX1" fmla="*/ 261911 w 523822"/>
                <a:gd name="connsiteY1" fmla="*/ 62754 h 251013"/>
                <a:gd name="connsiteX2" fmla="*/ 0 w 523822"/>
                <a:gd name="connsiteY2" fmla="*/ 31377 h 251013"/>
                <a:gd name="connsiteX3" fmla="*/ 261911 w 523822"/>
                <a:gd name="connsiteY3" fmla="*/ 0 h 251013"/>
                <a:gd name="connsiteX4" fmla="*/ 523822 w 523822"/>
                <a:gd name="connsiteY4" fmla="*/ 31377 h 251013"/>
                <a:gd name="connsiteX5" fmla="*/ 523822 w 523822"/>
                <a:gd name="connsiteY5" fmla="*/ 219636 h 251013"/>
                <a:gd name="connsiteX6" fmla="*/ 261911 w 523822"/>
                <a:gd name="connsiteY6" fmla="*/ 251013 h 251013"/>
                <a:gd name="connsiteX7" fmla="*/ 0 w 523822"/>
                <a:gd name="connsiteY7" fmla="*/ 219636 h 251013"/>
                <a:gd name="connsiteX8" fmla="*/ 0 w 523822"/>
                <a:gd name="connsiteY8" fmla="*/ 31377 h 251013"/>
                <a:gd name="connsiteX0" fmla="*/ 0 w 528304"/>
                <a:gd name="connsiteY0" fmla="*/ 31377 h 255438"/>
                <a:gd name="connsiteX1" fmla="*/ 261911 w 528304"/>
                <a:gd name="connsiteY1" fmla="*/ 62754 h 255438"/>
                <a:gd name="connsiteX2" fmla="*/ 523822 w 528304"/>
                <a:gd name="connsiteY2" fmla="*/ 31377 h 255438"/>
                <a:gd name="connsiteX3" fmla="*/ 523822 w 528304"/>
                <a:gd name="connsiteY3" fmla="*/ 219636 h 255438"/>
                <a:gd name="connsiteX4" fmla="*/ 261911 w 528304"/>
                <a:gd name="connsiteY4" fmla="*/ 251013 h 255438"/>
                <a:gd name="connsiteX5" fmla="*/ 0 w 528304"/>
                <a:gd name="connsiteY5" fmla="*/ 219636 h 255438"/>
                <a:gd name="connsiteX6" fmla="*/ 0 w 528304"/>
                <a:gd name="connsiteY6" fmla="*/ 31377 h 255438"/>
                <a:gd name="connsiteX0" fmla="*/ 0 w 528304"/>
                <a:gd name="connsiteY0" fmla="*/ 31377 h 255438"/>
                <a:gd name="connsiteX1" fmla="*/ 261911 w 528304"/>
                <a:gd name="connsiteY1" fmla="*/ 0 h 255438"/>
                <a:gd name="connsiteX2" fmla="*/ 523822 w 528304"/>
                <a:gd name="connsiteY2" fmla="*/ 31377 h 255438"/>
                <a:gd name="connsiteX3" fmla="*/ 261911 w 528304"/>
                <a:gd name="connsiteY3" fmla="*/ 62754 h 255438"/>
                <a:gd name="connsiteX4" fmla="*/ 0 w 528304"/>
                <a:gd name="connsiteY4" fmla="*/ 31377 h 255438"/>
                <a:gd name="connsiteX0" fmla="*/ 523822 w 528304"/>
                <a:gd name="connsiteY0" fmla="*/ 31377 h 255438"/>
                <a:gd name="connsiteX1" fmla="*/ 261911 w 528304"/>
                <a:gd name="connsiteY1" fmla="*/ 62754 h 255438"/>
                <a:gd name="connsiteX2" fmla="*/ 0 w 528304"/>
                <a:gd name="connsiteY2" fmla="*/ 31377 h 255438"/>
                <a:gd name="connsiteX3" fmla="*/ 261911 w 528304"/>
                <a:gd name="connsiteY3" fmla="*/ 0 h 255438"/>
                <a:gd name="connsiteX4" fmla="*/ 523822 w 528304"/>
                <a:gd name="connsiteY4" fmla="*/ 31377 h 255438"/>
                <a:gd name="connsiteX5" fmla="*/ 528304 w 528304"/>
                <a:gd name="connsiteY5" fmla="*/ 125507 h 255438"/>
                <a:gd name="connsiteX6" fmla="*/ 261911 w 528304"/>
                <a:gd name="connsiteY6" fmla="*/ 251013 h 255438"/>
                <a:gd name="connsiteX7" fmla="*/ 0 w 528304"/>
                <a:gd name="connsiteY7" fmla="*/ 219636 h 255438"/>
                <a:gd name="connsiteX8" fmla="*/ 0 w 528304"/>
                <a:gd name="connsiteY8" fmla="*/ 31377 h 255438"/>
                <a:gd name="connsiteX0" fmla="*/ 0 w 528304"/>
                <a:gd name="connsiteY0" fmla="*/ 31377 h 251046"/>
                <a:gd name="connsiteX1" fmla="*/ 261911 w 528304"/>
                <a:gd name="connsiteY1" fmla="*/ 62754 h 251046"/>
                <a:gd name="connsiteX2" fmla="*/ 523822 w 528304"/>
                <a:gd name="connsiteY2" fmla="*/ 31377 h 251046"/>
                <a:gd name="connsiteX3" fmla="*/ 523822 w 528304"/>
                <a:gd name="connsiteY3" fmla="*/ 219636 h 251046"/>
                <a:gd name="connsiteX4" fmla="*/ 261911 w 528304"/>
                <a:gd name="connsiteY4" fmla="*/ 251013 h 251046"/>
                <a:gd name="connsiteX5" fmla="*/ 0 w 528304"/>
                <a:gd name="connsiteY5" fmla="*/ 219636 h 251046"/>
                <a:gd name="connsiteX6" fmla="*/ 0 w 528304"/>
                <a:gd name="connsiteY6" fmla="*/ 31377 h 251046"/>
                <a:gd name="connsiteX0" fmla="*/ 0 w 528304"/>
                <a:gd name="connsiteY0" fmla="*/ 31377 h 251046"/>
                <a:gd name="connsiteX1" fmla="*/ 261911 w 528304"/>
                <a:gd name="connsiteY1" fmla="*/ 0 h 251046"/>
                <a:gd name="connsiteX2" fmla="*/ 523822 w 528304"/>
                <a:gd name="connsiteY2" fmla="*/ 31377 h 251046"/>
                <a:gd name="connsiteX3" fmla="*/ 261911 w 528304"/>
                <a:gd name="connsiteY3" fmla="*/ 62754 h 251046"/>
                <a:gd name="connsiteX4" fmla="*/ 0 w 528304"/>
                <a:gd name="connsiteY4" fmla="*/ 31377 h 251046"/>
                <a:gd name="connsiteX0" fmla="*/ 523822 w 528304"/>
                <a:gd name="connsiteY0" fmla="*/ 31377 h 251046"/>
                <a:gd name="connsiteX1" fmla="*/ 261911 w 528304"/>
                <a:gd name="connsiteY1" fmla="*/ 62754 h 251046"/>
                <a:gd name="connsiteX2" fmla="*/ 0 w 528304"/>
                <a:gd name="connsiteY2" fmla="*/ 31377 h 251046"/>
                <a:gd name="connsiteX3" fmla="*/ 261911 w 528304"/>
                <a:gd name="connsiteY3" fmla="*/ 0 h 251046"/>
                <a:gd name="connsiteX4" fmla="*/ 523822 w 528304"/>
                <a:gd name="connsiteY4" fmla="*/ 31377 h 251046"/>
                <a:gd name="connsiteX5" fmla="*/ 528304 w 528304"/>
                <a:gd name="connsiteY5" fmla="*/ 125507 h 251046"/>
                <a:gd name="connsiteX6" fmla="*/ 261911 w 528304"/>
                <a:gd name="connsiteY6" fmla="*/ 251013 h 251046"/>
                <a:gd name="connsiteX7" fmla="*/ 0 w 528304"/>
                <a:gd name="connsiteY7" fmla="*/ 112059 h 251046"/>
                <a:gd name="connsiteX8" fmla="*/ 0 w 528304"/>
                <a:gd name="connsiteY8" fmla="*/ 31377 h 251046"/>
                <a:gd name="connsiteX0" fmla="*/ 0 w 528304"/>
                <a:gd name="connsiteY0" fmla="*/ 31377 h 251013"/>
                <a:gd name="connsiteX1" fmla="*/ 261911 w 528304"/>
                <a:gd name="connsiteY1" fmla="*/ 62754 h 251013"/>
                <a:gd name="connsiteX2" fmla="*/ 523822 w 528304"/>
                <a:gd name="connsiteY2" fmla="*/ 31377 h 251013"/>
                <a:gd name="connsiteX3" fmla="*/ 523822 w 528304"/>
                <a:gd name="connsiteY3" fmla="*/ 219636 h 251013"/>
                <a:gd name="connsiteX4" fmla="*/ 261911 w 528304"/>
                <a:gd name="connsiteY4" fmla="*/ 251013 h 251013"/>
                <a:gd name="connsiteX5" fmla="*/ 0 w 528304"/>
                <a:gd name="connsiteY5" fmla="*/ 219636 h 251013"/>
                <a:gd name="connsiteX6" fmla="*/ 0 w 528304"/>
                <a:gd name="connsiteY6" fmla="*/ 31377 h 251013"/>
                <a:gd name="connsiteX0" fmla="*/ 0 w 528304"/>
                <a:gd name="connsiteY0" fmla="*/ 31377 h 251013"/>
                <a:gd name="connsiteX1" fmla="*/ 261911 w 528304"/>
                <a:gd name="connsiteY1" fmla="*/ 0 h 251013"/>
                <a:gd name="connsiteX2" fmla="*/ 523822 w 528304"/>
                <a:gd name="connsiteY2" fmla="*/ 31377 h 251013"/>
                <a:gd name="connsiteX3" fmla="*/ 261911 w 528304"/>
                <a:gd name="connsiteY3" fmla="*/ 62754 h 251013"/>
                <a:gd name="connsiteX4" fmla="*/ 0 w 528304"/>
                <a:gd name="connsiteY4" fmla="*/ 31377 h 251013"/>
                <a:gd name="connsiteX0" fmla="*/ 523822 w 528304"/>
                <a:gd name="connsiteY0" fmla="*/ 31377 h 251013"/>
                <a:gd name="connsiteX1" fmla="*/ 261911 w 528304"/>
                <a:gd name="connsiteY1" fmla="*/ 62754 h 251013"/>
                <a:gd name="connsiteX2" fmla="*/ 0 w 528304"/>
                <a:gd name="connsiteY2" fmla="*/ 31377 h 251013"/>
                <a:gd name="connsiteX3" fmla="*/ 261911 w 528304"/>
                <a:gd name="connsiteY3" fmla="*/ 0 h 251013"/>
                <a:gd name="connsiteX4" fmla="*/ 523822 w 528304"/>
                <a:gd name="connsiteY4" fmla="*/ 31377 h 251013"/>
                <a:gd name="connsiteX5" fmla="*/ 528304 w 528304"/>
                <a:gd name="connsiteY5" fmla="*/ 125507 h 251013"/>
                <a:gd name="connsiteX6" fmla="*/ 257429 w 528304"/>
                <a:gd name="connsiteY6" fmla="*/ 156884 h 251013"/>
                <a:gd name="connsiteX7" fmla="*/ 0 w 528304"/>
                <a:gd name="connsiteY7" fmla="*/ 112059 h 251013"/>
                <a:gd name="connsiteX8" fmla="*/ 0 w 528304"/>
                <a:gd name="connsiteY8" fmla="*/ 31377 h 251013"/>
                <a:gd name="connsiteX0" fmla="*/ 0 w 523822"/>
                <a:gd name="connsiteY0" fmla="*/ 31377 h 251013"/>
                <a:gd name="connsiteX1" fmla="*/ 261911 w 523822"/>
                <a:gd name="connsiteY1" fmla="*/ 62754 h 251013"/>
                <a:gd name="connsiteX2" fmla="*/ 523822 w 523822"/>
                <a:gd name="connsiteY2" fmla="*/ 31377 h 251013"/>
                <a:gd name="connsiteX3" fmla="*/ 523822 w 523822"/>
                <a:gd name="connsiteY3" fmla="*/ 219636 h 251013"/>
                <a:gd name="connsiteX4" fmla="*/ 261911 w 523822"/>
                <a:gd name="connsiteY4" fmla="*/ 251013 h 251013"/>
                <a:gd name="connsiteX5" fmla="*/ 0 w 523822"/>
                <a:gd name="connsiteY5" fmla="*/ 219636 h 251013"/>
                <a:gd name="connsiteX6" fmla="*/ 0 w 523822"/>
                <a:gd name="connsiteY6" fmla="*/ 31377 h 251013"/>
                <a:gd name="connsiteX0" fmla="*/ 0 w 523822"/>
                <a:gd name="connsiteY0" fmla="*/ 31377 h 251013"/>
                <a:gd name="connsiteX1" fmla="*/ 261911 w 523822"/>
                <a:gd name="connsiteY1" fmla="*/ 0 h 251013"/>
                <a:gd name="connsiteX2" fmla="*/ 523822 w 523822"/>
                <a:gd name="connsiteY2" fmla="*/ 31377 h 251013"/>
                <a:gd name="connsiteX3" fmla="*/ 261911 w 523822"/>
                <a:gd name="connsiteY3" fmla="*/ 62754 h 251013"/>
                <a:gd name="connsiteX4" fmla="*/ 0 w 523822"/>
                <a:gd name="connsiteY4" fmla="*/ 31377 h 251013"/>
                <a:gd name="connsiteX0" fmla="*/ 523822 w 523822"/>
                <a:gd name="connsiteY0" fmla="*/ 31377 h 251013"/>
                <a:gd name="connsiteX1" fmla="*/ 261911 w 523822"/>
                <a:gd name="connsiteY1" fmla="*/ 62754 h 251013"/>
                <a:gd name="connsiteX2" fmla="*/ 0 w 523822"/>
                <a:gd name="connsiteY2" fmla="*/ 31377 h 251013"/>
                <a:gd name="connsiteX3" fmla="*/ 261911 w 523822"/>
                <a:gd name="connsiteY3" fmla="*/ 0 h 251013"/>
                <a:gd name="connsiteX4" fmla="*/ 523822 w 523822"/>
                <a:gd name="connsiteY4" fmla="*/ 31377 h 251013"/>
                <a:gd name="connsiteX5" fmla="*/ 523822 w 523822"/>
                <a:gd name="connsiteY5" fmla="*/ 116542 h 251013"/>
                <a:gd name="connsiteX6" fmla="*/ 257429 w 523822"/>
                <a:gd name="connsiteY6" fmla="*/ 156884 h 251013"/>
                <a:gd name="connsiteX7" fmla="*/ 0 w 523822"/>
                <a:gd name="connsiteY7" fmla="*/ 112059 h 251013"/>
                <a:gd name="connsiteX8" fmla="*/ 0 w 523822"/>
                <a:gd name="connsiteY8" fmla="*/ 31377 h 25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822" h="251013" stroke="0" extrusionOk="0">
                  <a:moveTo>
                    <a:pt x="0" y="31377"/>
                  </a:moveTo>
                  <a:cubicBezTo>
                    <a:pt x="0" y="48706"/>
                    <a:pt x="117262" y="62754"/>
                    <a:pt x="261911" y="62754"/>
                  </a:cubicBezTo>
                  <a:cubicBezTo>
                    <a:pt x="406560" y="62754"/>
                    <a:pt x="523822" y="48706"/>
                    <a:pt x="523822" y="31377"/>
                  </a:cubicBezTo>
                  <a:lnTo>
                    <a:pt x="523822" y="219636"/>
                  </a:lnTo>
                  <a:cubicBezTo>
                    <a:pt x="523822" y="236965"/>
                    <a:pt x="406560" y="251013"/>
                    <a:pt x="261911" y="251013"/>
                  </a:cubicBezTo>
                  <a:cubicBezTo>
                    <a:pt x="117262" y="251013"/>
                    <a:pt x="0" y="236965"/>
                    <a:pt x="0" y="219636"/>
                  </a:cubicBezTo>
                  <a:lnTo>
                    <a:pt x="0" y="31377"/>
                  </a:lnTo>
                  <a:close/>
                </a:path>
                <a:path w="523822" h="251013" fill="lighten" stroke="0" extrusionOk="0">
                  <a:moveTo>
                    <a:pt x="0" y="31377"/>
                  </a:moveTo>
                  <a:cubicBezTo>
                    <a:pt x="0" y="14048"/>
                    <a:pt x="117262" y="0"/>
                    <a:pt x="261911" y="0"/>
                  </a:cubicBezTo>
                  <a:cubicBezTo>
                    <a:pt x="406560" y="0"/>
                    <a:pt x="523822" y="14048"/>
                    <a:pt x="523822" y="31377"/>
                  </a:cubicBezTo>
                  <a:cubicBezTo>
                    <a:pt x="523822" y="48706"/>
                    <a:pt x="406560" y="62754"/>
                    <a:pt x="261911" y="62754"/>
                  </a:cubicBezTo>
                  <a:cubicBezTo>
                    <a:pt x="117262" y="62754"/>
                    <a:pt x="0" y="48706"/>
                    <a:pt x="0" y="31377"/>
                  </a:cubicBezTo>
                  <a:close/>
                </a:path>
                <a:path w="523822" h="251013" fill="none" extrusionOk="0">
                  <a:moveTo>
                    <a:pt x="523822" y="31377"/>
                  </a:moveTo>
                  <a:cubicBezTo>
                    <a:pt x="523822" y="48706"/>
                    <a:pt x="406560" y="62754"/>
                    <a:pt x="261911" y="62754"/>
                  </a:cubicBezTo>
                  <a:cubicBezTo>
                    <a:pt x="117262" y="62754"/>
                    <a:pt x="0" y="48706"/>
                    <a:pt x="0" y="31377"/>
                  </a:cubicBezTo>
                  <a:cubicBezTo>
                    <a:pt x="0" y="14048"/>
                    <a:pt x="117262" y="0"/>
                    <a:pt x="261911" y="0"/>
                  </a:cubicBezTo>
                  <a:cubicBezTo>
                    <a:pt x="406560" y="0"/>
                    <a:pt x="523822" y="14048"/>
                    <a:pt x="523822" y="31377"/>
                  </a:cubicBezTo>
                  <a:lnTo>
                    <a:pt x="523822" y="116542"/>
                  </a:lnTo>
                  <a:cubicBezTo>
                    <a:pt x="523822" y="133871"/>
                    <a:pt x="344733" y="157631"/>
                    <a:pt x="257429" y="156884"/>
                  </a:cubicBezTo>
                  <a:cubicBezTo>
                    <a:pt x="170125" y="156137"/>
                    <a:pt x="0" y="129388"/>
                    <a:pt x="0" y="112059"/>
                  </a:cubicBezTo>
                  <a:lnTo>
                    <a:pt x="0" y="31377"/>
                  </a:lnTo>
                </a:path>
              </a:pathLst>
            </a:cu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46" name="Can 11"/>
            <p:cNvSpPr/>
            <p:nvPr/>
          </p:nvSpPr>
          <p:spPr bwMode="auto">
            <a:xfrm>
              <a:off x="3363243" y="2243894"/>
              <a:ext cx="302608" cy="175621"/>
            </a:xfrm>
            <a:custGeom>
              <a:avLst/>
              <a:gdLst>
                <a:gd name="connsiteX0" fmla="*/ 0 w 523822"/>
                <a:gd name="connsiteY0" fmla="*/ 31377 h 251013"/>
                <a:gd name="connsiteX1" fmla="*/ 261911 w 523822"/>
                <a:gd name="connsiteY1" fmla="*/ 62754 h 251013"/>
                <a:gd name="connsiteX2" fmla="*/ 523822 w 523822"/>
                <a:gd name="connsiteY2" fmla="*/ 31377 h 251013"/>
                <a:gd name="connsiteX3" fmla="*/ 523822 w 523822"/>
                <a:gd name="connsiteY3" fmla="*/ 219636 h 251013"/>
                <a:gd name="connsiteX4" fmla="*/ 261911 w 523822"/>
                <a:gd name="connsiteY4" fmla="*/ 251013 h 251013"/>
                <a:gd name="connsiteX5" fmla="*/ 0 w 523822"/>
                <a:gd name="connsiteY5" fmla="*/ 219636 h 251013"/>
                <a:gd name="connsiteX6" fmla="*/ 0 w 523822"/>
                <a:gd name="connsiteY6" fmla="*/ 31377 h 251013"/>
                <a:gd name="connsiteX0" fmla="*/ 0 w 523822"/>
                <a:gd name="connsiteY0" fmla="*/ 31377 h 251013"/>
                <a:gd name="connsiteX1" fmla="*/ 261911 w 523822"/>
                <a:gd name="connsiteY1" fmla="*/ 0 h 251013"/>
                <a:gd name="connsiteX2" fmla="*/ 523822 w 523822"/>
                <a:gd name="connsiteY2" fmla="*/ 31377 h 251013"/>
                <a:gd name="connsiteX3" fmla="*/ 261911 w 523822"/>
                <a:gd name="connsiteY3" fmla="*/ 62754 h 251013"/>
                <a:gd name="connsiteX4" fmla="*/ 0 w 523822"/>
                <a:gd name="connsiteY4" fmla="*/ 31377 h 251013"/>
                <a:gd name="connsiteX0" fmla="*/ 523822 w 523822"/>
                <a:gd name="connsiteY0" fmla="*/ 31377 h 251013"/>
                <a:gd name="connsiteX1" fmla="*/ 261911 w 523822"/>
                <a:gd name="connsiteY1" fmla="*/ 62754 h 251013"/>
                <a:gd name="connsiteX2" fmla="*/ 0 w 523822"/>
                <a:gd name="connsiteY2" fmla="*/ 31377 h 251013"/>
                <a:gd name="connsiteX3" fmla="*/ 261911 w 523822"/>
                <a:gd name="connsiteY3" fmla="*/ 0 h 251013"/>
                <a:gd name="connsiteX4" fmla="*/ 523822 w 523822"/>
                <a:gd name="connsiteY4" fmla="*/ 31377 h 251013"/>
                <a:gd name="connsiteX5" fmla="*/ 523822 w 523822"/>
                <a:gd name="connsiteY5" fmla="*/ 219636 h 251013"/>
                <a:gd name="connsiteX6" fmla="*/ 261911 w 523822"/>
                <a:gd name="connsiteY6" fmla="*/ 251013 h 251013"/>
                <a:gd name="connsiteX7" fmla="*/ 0 w 523822"/>
                <a:gd name="connsiteY7" fmla="*/ 219636 h 251013"/>
                <a:gd name="connsiteX8" fmla="*/ 0 w 523822"/>
                <a:gd name="connsiteY8" fmla="*/ 31377 h 251013"/>
                <a:gd name="connsiteX0" fmla="*/ 0 w 528304"/>
                <a:gd name="connsiteY0" fmla="*/ 31377 h 255438"/>
                <a:gd name="connsiteX1" fmla="*/ 261911 w 528304"/>
                <a:gd name="connsiteY1" fmla="*/ 62754 h 255438"/>
                <a:gd name="connsiteX2" fmla="*/ 523822 w 528304"/>
                <a:gd name="connsiteY2" fmla="*/ 31377 h 255438"/>
                <a:gd name="connsiteX3" fmla="*/ 523822 w 528304"/>
                <a:gd name="connsiteY3" fmla="*/ 219636 h 255438"/>
                <a:gd name="connsiteX4" fmla="*/ 261911 w 528304"/>
                <a:gd name="connsiteY4" fmla="*/ 251013 h 255438"/>
                <a:gd name="connsiteX5" fmla="*/ 0 w 528304"/>
                <a:gd name="connsiteY5" fmla="*/ 219636 h 255438"/>
                <a:gd name="connsiteX6" fmla="*/ 0 w 528304"/>
                <a:gd name="connsiteY6" fmla="*/ 31377 h 255438"/>
                <a:gd name="connsiteX0" fmla="*/ 0 w 528304"/>
                <a:gd name="connsiteY0" fmla="*/ 31377 h 255438"/>
                <a:gd name="connsiteX1" fmla="*/ 261911 w 528304"/>
                <a:gd name="connsiteY1" fmla="*/ 0 h 255438"/>
                <a:gd name="connsiteX2" fmla="*/ 523822 w 528304"/>
                <a:gd name="connsiteY2" fmla="*/ 31377 h 255438"/>
                <a:gd name="connsiteX3" fmla="*/ 261911 w 528304"/>
                <a:gd name="connsiteY3" fmla="*/ 62754 h 255438"/>
                <a:gd name="connsiteX4" fmla="*/ 0 w 528304"/>
                <a:gd name="connsiteY4" fmla="*/ 31377 h 255438"/>
                <a:gd name="connsiteX0" fmla="*/ 523822 w 528304"/>
                <a:gd name="connsiteY0" fmla="*/ 31377 h 255438"/>
                <a:gd name="connsiteX1" fmla="*/ 261911 w 528304"/>
                <a:gd name="connsiteY1" fmla="*/ 62754 h 255438"/>
                <a:gd name="connsiteX2" fmla="*/ 0 w 528304"/>
                <a:gd name="connsiteY2" fmla="*/ 31377 h 255438"/>
                <a:gd name="connsiteX3" fmla="*/ 261911 w 528304"/>
                <a:gd name="connsiteY3" fmla="*/ 0 h 255438"/>
                <a:gd name="connsiteX4" fmla="*/ 523822 w 528304"/>
                <a:gd name="connsiteY4" fmla="*/ 31377 h 255438"/>
                <a:gd name="connsiteX5" fmla="*/ 528304 w 528304"/>
                <a:gd name="connsiteY5" fmla="*/ 125507 h 255438"/>
                <a:gd name="connsiteX6" fmla="*/ 261911 w 528304"/>
                <a:gd name="connsiteY6" fmla="*/ 251013 h 255438"/>
                <a:gd name="connsiteX7" fmla="*/ 0 w 528304"/>
                <a:gd name="connsiteY7" fmla="*/ 219636 h 255438"/>
                <a:gd name="connsiteX8" fmla="*/ 0 w 528304"/>
                <a:gd name="connsiteY8" fmla="*/ 31377 h 255438"/>
                <a:gd name="connsiteX0" fmla="*/ 0 w 528304"/>
                <a:gd name="connsiteY0" fmla="*/ 31377 h 251046"/>
                <a:gd name="connsiteX1" fmla="*/ 261911 w 528304"/>
                <a:gd name="connsiteY1" fmla="*/ 62754 h 251046"/>
                <a:gd name="connsiteX2" fmla="*/ 523822 w 528304"/>
                <a:gd name="connsiteY2" fmla="*/ 31377 h 251046"/>
                <a:gd name="connsiteX3" fmla="*/ 523822 w 528304"/>
                <a:gd name="connsiteY3" fmla="*/ 219636 h 251046"/>
                <a:gd name="connsiteX4" fmla="*/ 261911 w 528304"/>
                <a:gd name="connsiteY4" fmla="*/ 251013 h 251046"/>
                <a:gd name="connsiteX5" fmla="*/ 0 w 528304"/>
                <a:gd name="connsiteY5" fmla="*/ 219636 h 251046"/>
                <a:gd name="connsiteX6" fmla="*/ 0 w 528304"/>
                <a:gd name="connsiteY6" fmla="*/ 31377 h 251046"/>
                <a:gd name="connsiteX0" fmla="*/ 0 w 528304"/>
                <a:gd name="connsiteY0" fmla="*/ 31377 h 251046"/>
                <a:gd name="connsiteX1" fmla="*/ 261911 w 528304"/>
                <a:gd name="connsiteY1" fmla="*/ 0 h 251046"/>
                <a:gd name="connsiteX2" fmla="*/ 523822 w 528304"/>
                <a:gd name="connsiteY2" fmla="*/ 31377 h 251046"/>
                <a:gd name="connsiteX3" fmla="*/ 261911 w 528304"/>
                <a:gd name="connsiteY3" fmla="*/ 62754 h 251046"/>
                <a:gd name="connsiteX4" fmla="*/ 0 w 528304"/>
                <a:gd name="connsiteY4" fmla="*/ 31377 h 251046"/>
                <a:gd name="connsiteX0" fmla="*/ 523822 w 528304"/>
                <a:gd name="connsiteY0" fmla="*/ 31377 h 251046"/>
                <a:gd name="connsiteX1" fmla="*/ 261911 w 528304"/>
                <a:gd name="connsiteY1" fmla="*/ 62754 h 251046"/>
                <a:gd name="connsiteX2" fmla="*/ 0 w 528304"/>
                <a:gd name="connsiteY2" fmla="*/ 31377 h 251046"/>
                <a:gd name="connsiteX3" fmla="*/ 261911 w 528304"/>
                <a:gd name="connsiteY3" fmla="*/ 0 h 251046"/>
                <a:gd name="connsiteX4" fmla="*/ 523822 w 528304"/>
                <a:gd name="connsiteY4" fmla="*/ 31377 h 251046"/>
                <a:gd name="connsiteX5" fmla="*/ 528304 w 528304"/>
                <a:gd name="connsiteY5" fmla="*/ 125507 h 251046"/>
                <a:gd name="connsiteX6" fmla="*/ 261911 w 528304"/>
                <a:gd name="connsiteY6" fmla="*/ 251013 h 251046"/>
                <a:gd name="connsiteX7" fmla="*/ 0 w 528304"/>
                <a:gd name="connsiteY7" fmla="*/ 112059 h 251046"/>
                <a:gd name="connsiteX8" fmla="*/ 0 w 528304"/>
                <a:gd name="connsiteY8" fmla="*/ 31377 h 251046"/>
                <a:gd name="connsiteX0" fmla="*/ 0 w 528304"/>
                <a:gd name="connsiteY0" fmla="*/ 31377 h 251013"/>
                <a:gd name="connsiteX1" fmla="*/ 261911 w 528304"/>
                <a:gd name="connsiteY1" fmla="*/ 62754 h 251013"/>
                <a:gd name="connsiteX2" fmla="*/ 523822 w 528304"/>
                <a:gd name="connsiteY2" fmla="*/ 31377 h 251013"/>
                <a:gd name="connsiteX3" fmla="*/ 523822 w 528304"/>
                <a:gd name="connsiteY3" fmla="*/ 219636 h 251013"/>
                <a:gd name="connsiteX4" fmla="*/ 261911 w 528304"/>
                <a:gd name="connsiteY4" fmla="*/ 251013 h 251013"/>
                <a:gd name="connsiteX5" fmla="*/ 0 w 528304"/>
                <a:gd name="connsiteY5" fmla="*/ 219636 h 251013"/>
                <a:gd name="connsiteX6" fmla="*/ 0 w 528304"/>
                <a:gd name="connsiteY6" fmla="*/ 31377 h 251013"/>
                <a:gd name="connsiteX0" fmla="*/ 0 w 528304"/>
                <a:gd name="connsiteY0" fmla="*/ 31377 h 251013"/>
                <a:gd name="connsiteX1" fmla="*/ 261911 w 528304"/>
                <a:gd name="connsiteY1" fmla="*/ 0 h 251013"/>
                <a:gd name="connsiteX2" fmla="*/ 523822 w 528304"/>
                <a:gd name="connsiteY2" fmla="*/ 31377 h 251013"/>
                <a:gd name="connsiteX3" fmla="*/ 261911 w 528304"/>
                <a:gd name="connsiteY3" fmla="*/ 62754 h 251013"/>
                <a:gd name="connsiteX4" fmla="*/ 0 w 528304"/>
                <a:gd name="connsiteY4" fmla="*/ 31377 h 251013"/>
                <a:gd name="connsiteX0" fmla="*/ 523822 w 528304"/>
                <a:gd name="connsiteY0" fmla="*/ 31377 h 251013"/>
                <a:gd name="connsiteX1" fmla="*/ 261911 w 528304"/>
                <a:gd name="connsiteY1" fmla="*/ 62754 h 251013"/>
                <a:gd name="connsiteX2" fmla="*/ 0 w 528304"/>
                <a:gd name="connsiteY2" fmla="*/ 31377 h 251013"/>
                <a:gd name="connsiteX3" fmla="*/ 261911 w 528304"/>
                <a:gd name="connsiteY3" fmla="*/ 0 h 251013"/>
                <a:gd name="connsiteX4" fmla="*/ 523822 w 528304"/>
                <a:gd name="connsiteY4" fmla="*/ 31377 h 251013"/>
                <a:gd name="connsiteX5" fmla="*/ 528304 w 528304"/>
                <a:gd name="connsiteY5" fmla="*/ 125507 h 251013"/>
                <a:gd name="connsiteX6" fmla="*/ 257429 w 528304"/>
                <a:gd name="connsiteY6" fmla="*/ 156884 h 251013"/>
                <a:gd name="connsiteX7" fmla="*/ 0 w 528304"/>
                <a:gd name="connsiteY7" fmla="*/ 112059 h 251013"/>
                <a:gd name="connsiteX8" fmla="*/ 0 w 528304"/>
                <a:gd name="connsiteY8" fmla="*/ 31377 h 251013"/>
                <a:gd name="connsiteX0" fmla="*/ 0 w 523822"/>
                <a:gd name="connsiteY0" fmla="*/ 31377 h 251013"/>
                <a:gd name="connsiteX1" fmla="*/ 261911 w 523822"/>
                <a:gd name="connsiteY1" fmla="*/ 62754 h 251013"/>
                <a:gd name="connsiteX2" fmla="*/ 523822 w 523822"/>
                <a:gd name="connsiteY2" fmla="*/ 31377 h 251013"/>
                <a:gd name="connsiteX3" fmla="*/ 523822 w 523822"/>
                <a:gd name="connsiteY3" fmla="*/ 219636 h 251013"/>
                <a:gd name="connsiteX4" fmla="*/ 261911 w 523822"/>
                <a:gd name="connsiteY4" fmla="*/ 251013 h 251013"/>
                <a:gd name="connsiteX5" fmla="*/ 0 w 523822"/>
                <a:gd name="connsiteY5" fmla="*/ 219636 h 251013"/>
                <a:gd name="connsiteX6" fmla="*/ 0 w 523822"/>
                <a:gd name="connsiteY6" fmla="*/ 31377 h 251013"/>
                <a:gd name="connsiteX0" fmla="*/ 0 w 523822"/>
                <a:gd name="connsiteY0" fmla="*/ 31377 h 251013"/>
                <a:gd name="connsiteX1" fmla="*/ 261911 w 523822"/>
                <a:gd name="connsiteY1" fmla="*/ 0 h 251013"/>
                <a:gd name="connsiteX2" fmla="*/ 523822 w 523822"/>
                <a:gd name="connsiteY2" fmla="*/ 31377 h 251013"/>
                <a:gd name="connsiteX3" fmla="*/ 261911 w 523822"/>
                <a:gd name="connsiteY3" fmla="*/ 62754 h 251013"/>
                <a:gd name="connsiteX4" fmla="*/ 0 w 523822"/>
                <a:gd name="connsiteY4" fmla="*/ 31377 h 251013"/>
                <a:gd name="connsiteX0" fmla="*/ 523822 w 523822"/>
                <a:gd name="connsiteY0" fmla="*/ 31377 h 251013"/>
                <a:gd name="connsiteX1" fmla="*/ 261911 w 523822"/>
                <a:gd name="connsiteY1" fmla="*/ 62754 h 251013"/>
                <a:gd name="connsiteX2" fmla="*/ 0 w 523822"/>
                <a:gd name="connsiteY2" fmla="*/ 31377 h 251013"/>
                <a:gd name="connsiteX3" fmla="*/ 261911 w 523822"/>
                <a:gd name="connsiteY3" fmla="*/ 0 h 251013"/>
                <a:gd name="connsiteX4" fmla="*/ 523822 w 523822"/>
                <a:gd name="connsiteY4" fmla="*/ 31377 h 251013"/>
                <a:gd name="connsiteX5" fmla="*/ 523822 w 523822"/>
                <a:gd name="connsiteY5" fmla="*/ 116542 h 251013"/>
                <a:gd name="connsiteX6" fmla="*/ 257429 w 523822"/>
                <a:gd name="connsiteY6" fmla="*/ 156884 h 251013"/>
                <a:gd name="connsiteX7" fmla="*/ 0 w 523822"/>
                <a:gd name="connsiteY7" fmla="*/ 112059 h 251013"/>
                <a:gd name="connsiteX8" fmla="*/ 0 w 523822"/>
                <a:gd name="connsiteY8" fmla="*/ 31377 h 25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822" h="251013" stroke="0" extrusionOk="0">
                  <a:moveTo>
                    <a:pt x="0" y="31377"/>
                  </a:moveTo>
                  <a:cubicBezTo>
                    <a:pt x="0" y="48706"/>
                    <a:pt x="117262" y="62754"/>
                    <a:pt x="261911" y="62754"/>
                  </a:cubicBezTo>
                  <a:cubicBezTo>
                    <a:pt x="406560" y="62754"/>
                    <a:pt x="523822" y="48706"/>
                    <a:pt x="523822" y="31377"/>
                  </a:cubicBezTo>
                  <a:lnTo>
                    <a:pt x="523822" y="219636"/>
                  </a:lnTo>
                  <a:cubicBezTo>
                    <a:pt x="523822" y="236965"/>
                    <a:pt x="406560" y="251013"/>
                    <a:pt x="261911" y="251013"/>
                  </a:cubicBezTo>
                  <a:cubicBezTo>
                    <a:pt x="117262" y="251013"/>
                    <a:pt x="0" y="236965"/>
                    <a:pt x="0" y="219636"/>
                  </a:cubicBezTo>
                  <a:lnTo>
                    <a:pt x="0" y="31377"/>
                  </a:lnTo>
                  <a:close/>
                </a:path>
                <a:path w="523822" h="251013" fill="lighten" stroke="0" extrusionOk="0">
                  <a:moveTo>
                    <a:pt x="0" y="31377"/>
                  </a:moveTo>
                  <a:cubicBezTo>
                    <a:pt x="0" y="14048"/>
                    <a:pt x="117262" y="0"/>
                    <a:pt x="261911" y="0"/>
                  </a:cubicBezTo>
                  <a:cubicBezTo>
                    <a:pt x="406560" y="0"/>
                    <a:pt x="523822" y="14048"/>
                    <a:pt x="523822" y="31377"/>
                  </a:cubicBezTo>
                  <a:cubicBezTo>
                    <a:pt x="523822" y="48706"/>
                    <a:pt x="406560" y="62754"/>
                    <a:pt x="261911" y="62754"/>
                  </a:cubicBezTo>
                  <a:cubicBezTo>
                    <a:pt x="117262" y="62754"/>
                    <a:pt x="0" y="48706"/>
                    <a:pt x="0" y="31377"/>
                  </a:cubicBezTo>
                  <a:close/>
                </a:path>
                <a:path w="523822" h="251013" fill="none" extrusionOk="0">
                  <a:moveTo>
                    <a:pt x="523822" y="31377"/>
                  </a:moveTo>
                  <a:cubicBezTo>
                    <a:pt x="523822" y="48706"/>
                    <a:pt x="406560" y="62754"/>
                    <a:pt x="261911" y="62754"/>
                  </a:cubicBezTo>
                  <a:cubicBezTo>
                    <a:pt x="117262" y="62754"/>
                    <a:pt x="0" y="48706"/>
                    <a:pt x="0" y="31377"/>
                  </a:cubicBezTo>
                  <a:cubicBezTo>
                    <a:pt x="0" y="14048"/>
                    <a:pt x="117262" y="0"/>
                    <a:pt x="261911" y="0"/>
                  </a:cubicBezTo>
                  <a:cubicBezTo>
                    <a:pt x="406560" y="0"/>
                    <a:pt x="523822" y="14048"/>
                    <a:pt x="523822" y="31377"/>
                  </a:cubicBezTo>
                  <a:lnTo>
                    <a:pt x="523822" y="116542"/>
                  </a:lnTo>
                  <a:cubicBezTo>
                    <a:pt x="523822" y="133871"/>
                    <a:pt x="344733" y="157631"/>
                    <a:pt x="257429" y="156884"/>
                  </a:cubicBezTo>
                  <a:cubicBezTo>
                    <a:pt x="170125" y="156137"/>
                    <a:pt x="0" y="129388"/>
                    <a:pt x="0" y="112059"/>
                  </a:cubicBezTo>
                  <a:lnTo>
                    <a:pt x="0" y="31377"/>
                  </a:lnTo>
                </a:path>
              </a:pathLst>
            </a:cu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971800" y="2191212"/>
            <a:ext cx="1371600" cy="99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Cost</a:t>
            </a:r>
          </a:p>
          <a:p>
            <a:pPr algn="ctr">
              <a:lnSpc>
                <a:spcPct val="90000"/>
              </a:lnSpc>
            </a:pPr>
            <a:endParaRPr lang="en-US" sz="1400" dirty="0"/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Cost Transparency</a:t>
            </a:r>
          </a:p>
        </p:txBody>
      </p:sp>
    </p:spTree>
    <p:extLst>
      <p:ext uri="{BB962C8B-B14F-4D97-AF65-F5344CB8AC3E}">
        <p14:creationId xmlns:p14="http://schemas.microsoft.com/office/powerpoint/2010/main" val="3178313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9</a:t>
            </a:fld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1734186" y="444434"/>
            <a:ext cx="5814901" cy="2786653"/>
            <a:chOff x="1842157" y="310754"/>
            <a:chExt cx="5814901" cy="2786653"/>
          </a:xfrm>
        </p:grpSpPr>
        <p:grpSp>
          <p:nvGrpSpPr>
            <p:cNvPr id="33" name="Group 32"/>
            <p:cNvGrpSpPr/>
            <p:nvPr/>
          </p:nvGrpSpPr>
          <p:grpSpPr>
            <a:xfrm>
              <a:off x="1842157" y="310754"/>
              <a:ext cx="1828800" cy="2786653"/>
              <a:chOff x="-4196281" y="433293"/>
              <a:chExt cx="1828800" cy="2786653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-3967681" y="2229346"/>
                <a:ext cx="1371600" cy="990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400" dirty="0" err="1" smtClean="0"/>
                  <a:t>Config</a:t>
                </a:r>
                <a:endParaRPr lang="en-US" sz="1400" dirty="0" smtClean="0"/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-4196281" y="433293"/>
                <a:ext cx="1828800" cy="1828800"/>
                <a:chOff x="672349" y="433293"/>
                <a:chExt cx="1828800" cy="1828800"/>
              </a:xfrm>
            </p:grpSpPr>
            <p:sp>
              <p:nvSpPr>
                <p:cNvPr id="72" name="Oval 71"/>
                <p:cNvSpPr/>
                <p:nvPr/>
              </p:nvSpPr>
              <p:spPr bwMode="gray">
                <a:xfrm>
                  <a:off x="900949" y="661893"/>
                  <a:ext cx="1371600" cy="13716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0" tIns="0" rIns="0" bIns="0" rtlCol="0" anchor="ctr"/>
                <a:lstStyle/>
                <a:p>
                  <a:pPr defTabSz="34258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100" kern="0" cap="all" dirty="0">
                    <a:solidFill>
                      <a:srgbClr val="595959"/>
                    </a:solidFill>
                    <a:latin typeface="Calibri"/>
                    <a:ea typeface="+mn-ea"/>
                  </a:endParaRPr>
                </a:p>
              </p:txBody>
            </p:sp>
            <p:pic>
              <p:nvPicPr>
                <p:cNvPr id="5" name="Picture 4" descr="Untitled-1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349" y="433293"/>
                  <a:ext cx="1828800" cy="18288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" name="Group 31"/>
            <p:cNvGrpSpPr/>
            <p:nvPr/>
          </p:nvGrpSpPr>
          <p:grpSpPr>
            <a:xfrm>
              <a:off x="4018088" y="414816"/>
              <a:ext cx="1645920" cy="2682591"/>
              <a:chOff x="-2119324" y="537355"/>
              <a:chExt cx="1645920" cy="2682591"/>
            </a:xfrm>
          </p:grpSpPr>
          <p:sp>
            <p:nvSpPr>
              <p:cNvPr id="141" name="TextBox 140"/>
              <p:cNvSpPr txBox="1"/>
              <p:nvPr/>
            </p:nvSpPr>
            <p:spPr>
              <a:xfrm>
                <a:off x="-1982164" y="2229346"/>
                <a:ext cx="1371600" cy="990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400" dirty="0" smtClean="0"/>
                  <a:t>Memory</a:t>
                </a: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-2119324" y="537355"/>
                <a:ext cx="1645920" cy="1645920"/>
                <a:chOff x="2771588" y="448236"/>
                <a:chExt cx="1645920" cy="1645920"/>
              </a:xfrm>
            </p:grpSpPr>
            <p:sp>
              <p:nvSpPr>
                <p:cNvPr id="122" name="Oval 121"/>
                <p:cNvSpPr/>
                <p:nvPr/>
              </p:nvSpPr>
              <p:spPr bwMode="auto">
                <a:xfrm>
                  <a:off x="2908748" y="585396"/>
                  <a:ext cx="1371600" cy="13716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defTabSz="457090"/>
                  <a:endParaRPr lang="en-US" kern="0" cap="all" dirty="0" err="1">
                    <a:solidFill>
                      <a:srgbClr val="FFFFFF"/>
                    </a:solidFill>
                    <a:ea typeface="Arial Unicode MS" panose="020B0604020202020204" pitchFamily="34" charset="-128"/>
                  </a:endParaRPr>
                </a:p>
              </p:txBody>
            </p:sp>
            <p:pic>
              <p:nvPicPr>
                <p:cNvPr id="10" name="Picture 9" descr="Untitled-2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1588" y="448236"/>
                  <a:ext cx="1645920" cy="16459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" name="Group 30"/>
            <p:cNvGrpSpPr/>
            <p:nvPr/>
          </p:nvGrpSpPr>
          <p:grpSpPr>
            <a:xfrm>
              <a:off x="6011138" y="419144"/>
              <a:ext cx="1645920" cy="2678263"/>
              <a:chOff x="-27300" y="541683"/>
              <a:chExt cx="1645920" cy="2678263"/>
            </a:xfrm>
          </p:grpSpPr>
          <p:sp>
            <p:nvSpPr>
              <p:cNvPr id="147" name="TextBox 146"/>
              <p:cNvSpPr txBox="1"/>
              <p:nvPr/>
            </p:nvSpPr>
            <p:spPr>
              <a:xfrm>
                <a:off x="109860" y="2229346"/>
                <a:ext cx="1371600" cy="990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400" dirty="0" smtClean="0"/>
                  <a:t>VMDK</a:t>
                </a: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-27300" y="541683"/>
                <a:ext cx="1645920" cy="1645920"/>
                <a:chOff x="4908176" y="552823"/>
                <a:chExt cx="1645920" cy="1645920"/>
              </a:xfrm>
            </p:grpSpPr>
            <p:sp>
              <p:nvSpPr>
                <p:cNvPr id="117" name="Oval 116"/>
                <p:cNvSpPr/>
                <p:nvPr/>
              </p:nvSpPr>
              <p:spPr bwMode="auto">
                <a:xfrm>
                  <a:off x="5045335" y="689983"/>
                  <a:ext cx="1371602" cy="13716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defTabSz="457090"/>
                  <a:endParaRPr lang="en-US" kern="0" cap="all" dirty="0">
                    <a:solidFill>
                      <a:srgbClr val="FFFFFF"/>
                    </a:solidFill>
                    <a:ea typeface="Arial Unicode MS" panose="020B0604020202020204" pitchFamily="34" charset="-128"/>
                  </a:endParaRPr>
                </a:p>
              </p:txBody>
            </p:sp>
            <p:pic>
              <p:nvPicPr>
                <p:cNvPr id="12" name="Picture 11" descr="Untitled-3.pn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08176" y="552823"/>
                  <a:ext cx="1645920" cy="164592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5" name="Group 34"/>
          <p:cNvGrpSpPr/>
          <p:nvPr/>
        </p:nvGrpSpPr>
        <p:grpSpPr>
          <a:xfrm>
            <a:off x="757590" y="3289674"/>
            <a:ext cx="7768093" cy="2596268"/>
            <a:chOff x="980410" y="3155994"/>
            <a:chExt cx="7768093" cy="2596268"/>
          </a:xfrm>
        </p:grpSpPr>
        <p:grpSp>
          <p:nvGrpSpPr>
            <p:cNvPr id="30" name="Group 29"/>
            <p:cNvGrpSpPr/>
            <p:nvPr/>
          </p:nvGrpSpPr>
          <p:grpSpPr>
            <a:xfrm>
              <a:off x="980410" y="3232020"/>
              <a:ext cx="1645920" cy="2520242"/>
              <a:chOff x="2005385" y="547304"/>
              <a:chExt cx="1645920" cy="2520242"/>
            </a:xfrm>
          </p:grpSpPr>
          <p:sp>
            <p:nvSpPr>
              <p:cNvPr id="142" name="TextBox 141"/>
              <p:cNvSpPr txBox="1"/>
              <p:nvPr/>
            </p:nvSpPr>
            <p:spPr>
              <a:xfrm>
                <a:off x="2142545" y="2229346"/>
                <a:ext cx="1371600" cy="838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400" dirty="0" smtClean="0"/>
                  <a:t>Swap</a:t>
                </a: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2005385" y="547304"/>
                <a:ext cx="1645920" cy="1645920"/>
                <a:chOff x="791882" y="3399118"/>
                <a:chExt cx="1645920" cy="1645920"/>
              </a:xfrm>
            </p:grpSpPr>
            <p:sp>
              <p:nvSpPr>
                <p:cNvPr id="112" name="Oval 111"/>
                <p:cNvSpPr/>
                <p:nvPr/>
              </p:nvSpPr>
              <p:spPr bwMode="auto">
                <a:xfrm>
                  <a:off x="929042" y="3536278"/>
                  <a:ext cx="1371600" cy="13716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defTabSz="457090"/>
                  <a:endParaRPr lang="en-US" kern="0" cap="all" dirty="0" err="1">
                    <a:solidFill>
                      <a:srgbClr val="FFFFFF"/>
                    </a:solidFill>
                    <a:ea typeface="Arial Unicode MS" panose="020B0604020202020204" pitchFamily="34" charset="-128"/>
                  </a:endParaRPr>
                </a:p>
              </p:txBody>
            </p:sp>
            <p:pic>
              <p:nvPicPr>
                <p:cNvPr id="15" name="Picture 14" descr="Untitled-4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1882" y="3399118"/>
                  <a:ext cx="1645920" cy="16459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" name="Group 28"/>
            <p:cNvGrpSpPr/>
            <p:nvPr/>
          </p:nvGrpSpPr>
          <p:grpSpPr>
            <a:xfrm>
              <a:off x="2960174" y="3155994"/>
              <a:ext cx="1828800" cy="2215268"/>
              <a:chOff x="3722636" y="471278"/>
              <a:chExt cx="1828800" cy="2215268"/>
            </a:xfrm>
          </p:grpSpPr>
          <p:sp>
            <p:nvSpPr>
              <p:cNvPr id="143" name="TextBox 142"/>
              <p:cNvSpPr txBox="1"/>
              <p:nvPr/>
            </p:nvSpPr>
            <p:spPr>
              <a:xfrm>
                <a:off x="3951236" y="2229346"/>
                <a:ext cx="1371600" cy="457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400" dirty="0" smtClean="0"/>
                  <a:t>Snapshot</a:t>
                </a: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3722636" y="471278"/>
                <a:ext cx="1828800" cy="1828800"/>
                <a:chOff x="2831353" y="3443941"/>
                <a:chExt cx="1828800" cy="1828800"/>
              </a:xfrm>
            </p:grpSpPr>
            <p:sp>
              <p:nvSpPr>
                <p:cNvPr id="62" name="Oval 61"/>
                <p:cNvSpPr/>
                <p:nvPr/>
              </p:nvSpPr>
              <p:spPr bwMode="auto">
                <a:xfrm>
                  <a:off x="3033990" y="3646577"/>
                  <a:ext cx="1423527" cy="142352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endParaRPr lang="en-US" sz="1400" b="1" dirty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pic>
              <p:nvPicPr>
                <p:cNvPr id="18" name="Picture 17" descr="Untitled-5.pn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1353" y="3443941"/>
                  <a:ext cx="1828800" cy="18288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" name="Group 27"/>
            <p:cNvGrpSpPr/>
            <p:nvPr/>
          </p:nvGrpSpPr>
          <p:grpSpPr>
            <a:xfrm>
              <a:off x="5122818" y="3243423"/>
              <a:ext cx="1645920" cy="2508839"/>
              <a:chOff x="5791857" y="558707"/>
              <a:chExt cx="1645920" cy="2508839"/>
            </a:xfrm>
          </p:grpSpPr>
          <p:sp>
            <p:nvSpPr>
              <p:cNvPr id="144" name="TextBox 143"/>
              <p:cNvSpPr txBox="1"/>
              <p:nvPr/>
            </p:nvSpPr>
            <p:spPr>
              <a:xfrm>
                <a:off x="5929017" y="2229346"/>
                <a:ext cx="1371600" cy="838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400" dirty="0" smtClean="0"/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400" dirty="0" smtClean="0"/>
                  <a:t>Version 1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5791857" y="558707"/>
                <a:ext cx="1645920" cy="1645920"/>
                <a:chOff x="4878293" y="3443941"/>
                <a:chExt cx="1645920" cy="1645920"/>
              </a:xfrm>
            </p:grpSpPr>
            <p:sp>
              <p:nvSpPr>
                <p:cNvPr id="60" name="Oval 59"/>
                <p:cNvSpPr/>
                <p:nvPr/>
              </p:nvSpPr>
              <p:spPr bwMode="auto">
                <a:xfrm>
                  <a:off x="4989490" y="3555137"/>
                  <a:ext cx="1423527" cy="142352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endParaRPr lang="en-US" sz="1400" b="1" dirty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pic>
              <p:nvPicPr>
                <p:cNvPr id="23" name="Picture 22" descr="Untitled-6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8293" y="3443941"/>
                  <a:ext cx="1645920" cy="16459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7" name="Group 26"/>
            <p:cNvGrpSpPr/>
            <p:nvPr/>
          </p:nvGrpSpPr>
          <p:grpSpPr>
            <a:xfrm>
              <a:off x="7102583" y="3244522"/>
              <a:ext cx="1645920" cy="2126740"/>
              <a:chOff x="8127558" y="559806"/>
              <a:chExt cx="1645920" cy="2126740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8264718" y="2229346"/>
                <a:ext cx="1371600" cy="457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400" dirty="0" smtClean="0"/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400" dirty="0" smtClean="0"/>
                  <a:t>Version 2</a:t>
                </a: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8127558" y="559806"/>
                <a:ext cx="1645920" cy="1645920"/>
                <a:chOff x="6091678" y="2703101"/>
                <a:chExt cx="1645920" cy="1645920"/>
              </a:xfrm>
            </p:grpSpPr>
            <p:sp>
              <p:nvSpPr>
                <p:cNvPr id="51" name="Oval 50"/>
                <p:cNvSpPr/>
                <p:nvPr/>
              </p:nvSpPr>
              <p:spPr bwMode="auto">
                <a:xfrm>
                  <a:off x="6202875" y="2814297"/>
                  <a:ext cx="1423527" cy="142352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endParaRPr lang="en-US" sz="1400" b="1" dirty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pic>
              <p:nvPicPr>
                <p:cNvPr id="25" name="Picture 24" descr="Untitled-7.png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1678" y="2703101"/>
                  <a:ext cx="1645920" cy="164592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22009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white_4x3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ctr">
          <a:lnSpc>
            <a:spcPct val="90000"/>
          </a:lnSpc>
          <a:defRPr sz="1400" dirty="0" smtClean="0"/>
        </a:defPPr>
      </a:lstStyle>
    </a:txDef>
  </a:objectDefaults>
  <a:extraClrSchemeLst/>
  <a:custClrLst>
    <a:custClr name="PMS130">
      <a:srgbClr val="FDB813"/>
    </a:custClr>
    <a:custClr name="PMS144">
      <a:srgbClr val="F8981D"/>
    </a:custClr>
    <a:custClr name="PMS180">
      <a:srgbClr val="D9541E"/>
    </a:custClr>
    <a:custClr name="PMS1807">
      <a:srgbClr val="9E3039"/>
    </a:custClr>
    <a:custClr name="PMS195">
      <a:srgbClr val="820024"/>
    </a:custClr>
    <a:custClr name="PMS174">
      <a:srgbClr val="9A3B26"/>
    </a:custClr>
    <a:custClr name="PMS7519">
      <a:srgbClr val="574319"/>
    </a:custClr>
    <a:custClr name="PMS654">
      <a:srgbClr val="003D79"/>
    </a:custClr>
  </a:custClrLst>
</a:theme>
</file>

<file path=ppt/theme/theme2.xml><?xml version="1.0" encoding="utf-8"?>
<a:theme xmlns:a="http://schemas.openxmlformats.org/drawingml/2006/main" name="VMware Confidential">
  <a:themeElements>
    <a:clrScheme name="VMware corporate [NEW]">
      <a:dk1>
        <a:srgbClr val="717074"/>
      </a:dk1>
      <a:lt1>
        <a:srgbClr val="FFFFFF"/>
      </a:lt1>
      <a:dk2>
        <a:srgbClr val="000000"/>
      </a:dk2>
      <a:lt2>
        <a:srgbClr val="C6C6C6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VMware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noFill/>
          <a:round/>
          <a:headEnd/>
          <a:tailEnd/>
        </a:ln>
      </a:spPr>
      <a:bodyPr wrap="none" lIns="0" tIns="0" rIns="0" bIns="0" rtlCol="0" anchor="ctr"/>
      <a:lstStyle>
        <a:defPPr marL="0" marR="0" indent="0" algn="ctr" defTabSz="914400" eaLnBrk="1" latinLnBrk="0" hangingPunct="1">
          <a:lnSpc>
            <a:spcPct val="100000"/>
          </a:lnSpc>
          <a:buClrTx/>
          <a:buSzTx/>
          <a:buFontTx/>
          <a:buNone/>
          <a:tabLst/>
          <a:defRPr sz="1800" dirty="0" err="1" smtClean="0">
            <a:solidFill>
              <a:srgbClr val="FFFFFF"/>
            </a:solidFill>
          </a:defRPr>
        </a:defPPr>
      </a:lstStyle>
    </a:spDef>
    <a:lnDef>
      <a:spPr bwMode="auto">
        <a:solidFill>
          <a:srgbClr val="0095D3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 algn="l">
          <a:defRPr sz="2000" dirty="0" err="1" smtClean="0">
            <a:solidFill>
              <a:schemeClr val="bg2"/>
            </a:solidFill>
            <a:latin typeface="+mn-lt"/>
            <a:ea typeface="+mn-ea"/>
          </a:defRPr>
        </a:defPPr>
      </a:lstStyle>
    </a:txDef>
  </a:objectDefaults>
  <a:extraClrSchemeLst>
    <a:extraClrScheme>
      <a:clrScheme name="VMware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223</Words>
  <Application>Microsoft Macintosh PowerPoint</Application>
  <PresentationFormat>On-screen Show (4:3)</PresentationFormat>
  <Paragraphs>102</Paragraphs>
  <Slides>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VMware_white_4x3</vt:lpstr>
      <vt:lpstr>VMware Confidential</vt:lpstr>
      <vt:lpstr>VMware New PPT Icons</vt:lpstr>
      <vt:lpstr>The Software-Defined Data Center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2013-12-10T01:09:27Z</dcterms:created>
  <dcterms:modified xsi:type="dcterms:W3CDTF">2014-12-03T18:36:05Z</dcterms:modified>
</cp:coreProperties>
</file>